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4824-7939-93D8-507B-F672B86F4873}" v="11" dt="2024-10-22T02:17:05.410"/>
    <p1510:client id="{88962E6B-922D-8BE1-F0BE-37EC63A9EA7C}" v="5" dt="2024-10-22T02:25:5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Tipos Primitivos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1379055" y="1835214"/>
            <a:ext cx="9418943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ea typeface="+mn-lt"/>
                <a:cs typeface="+mn-lt"/>
              </a:rPr>
              <a:t>Em </a:t>
            </a:r>
            <a:r>
              <a:rPr lang="pt-BR" sz="2200" dirty="0" err="1">
                <a:ea typeface="+mn-lt"/>
                <a:cs typeface="+mn-lt"/>
              </a:rPr>
              <a:t>JavaScript</a:t>
            </a:r>
            <a:r>
              <a:rPr lang="pt-BR" sz="2200" dirty="0">
                <a:ea typeface="+mn-lt"/>
                <a:cs typeface="+mn-lt"/>
              </a:rPr>
              <a:t>, tipos primitivos são os tipos básicos de dados que representam valores simples e imutáveis.</a:t>
            </a:r>
          </a:p>
          <a:p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 err="1">
                <a:ea typeface="+mn-lt"/>
                <a:cs typeface="+mn-lt"/>
              </a:rPr>
              <a:t>String</a:t>
            </a:r>
            <a:r>
              <a:rPr lang="pt-BR" sz="2200" dirty="0">
                <a:ea typeface="+mn-lt"/>
                <a:cs typeface="+mn-lt"/>
              </a:rPr>
              <a:t>: Representa sequências de caracteres, como "</a:t>
            </a:r>
            <a:r>
              <a:rPr lang="pt-BR" sz="2200" dirty="0" err="1">
                <a:ea typeface="+mn-lt"/>
                <a:cs typeface="+mn-lt"/>
              </a:rPr>
              <a:t>hello</a:t>
            </a:r>
            <a:r>
              <a:rPr lang="pt-BR" sz="2200" dirty="0">
                <a:ea typeface="+mn-lt"/>
                <a:cs typeface="+mn-lt"/>
              </a:rPr>
              <a:t>" ou "123".</a:t>
            </a: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 err="1">
                <a:ea typeface="+mn-lt"/>
                <a:cs typeface="+mn-lt"/>
              </a:rPr>
              <a:t>Number</a:t>
            </a:r>
            <a:r>
              <a:rPr lang="pt-BR" sz="2200" dirty="0">
                <a:ea typeface="+mn-lt"/>
                <a:cs typeface="+mn-lt"/>
              </a:rPr>
              <a:t>: Representa números, inteiros ou números de ponto flutuante, como 42 ou 3.14.</a:t>
            </a: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 err="1">
                <a:ea typeface="+mn-lt"/>
                <a:cs typeface="+mn-lt"/>
              </a:rPr>
              <a:t>Boolean</a:t>
            </a:r>
            <a:r>
              <a:rPr lang="pt-BR" sz="2200" dirty="0">
                <a:ea typeface="+mn-lt"/>
                <a:cs typeface="+mn-lt"/>
              </a:rPr>
              <a:t>: Representa um valor lógico verdadeiro (</a:t>
            </a:r>
            <a:r>
              <a:rPr lang="pt-BR" sz="2200" dirty="0" err="1">
                <a:latin typeface="Consolas"/>
              </a:rPr>
              <a:t>true</a:t>
            </a:r>
            <a:r>
              <a:rPr lang="pt-BR" sz="2200" dirty="0">
                <a:ea typeface="+mn-lt"/>
                <a:cs typeface="+mn-lt"/>
              </a:rPr>
              <a:t>) ou falso (</a:t>
            </a:r>
            <a:r>
              <a:rPr lang="pt-BR" sz="2200" dirty="0">
                <a:latin typeface="Consolas"/>
              </a:rPr>
              <a:t>false</a:t>
            </a:r>
            <a:r>
              <a:rPr lang="pt-BR" sz="2200" dirty="0">
                <a:ea typeface="+mn-lt"/>
                <a:cs typeface="+mn-lt"/>
              </a:rPr>
              <a:t>).</a:t>
            </a: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 err="1">
                <a:ea typeface="+mn-lt"/>
                <a:cs typeface="+mn-lt"/>
              </a:rPr>
              <a:t>Null</a:t>
            </a:r>
            <a:r>
              <a:rPr lang="pt-BR" sz="2200" dirty="0">
                <a:ea typeface="+mn-lt"/>
                <a:cs typeface="+mn-lt"/>
              </a:rPr>
              <a:t>: Representa um valor nulo intencionalmente vazio.</a:t>
            </a: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 err="1">
                <a:ea typeface="+mn-lt"/>
                <a:cs typeface="+mn-lt"/>
              </a:rPr>
              <a:t>Undefined</a:t>
            </a:r>
            <a:r>
              <a:rPr lang="pt-BR" sz="2200" dirty="0">
                <a:ea typeface="+mn-lt"/>
                <a:cs typeface="+mn-lt"/>
              </a:rPr>
              <a:t>: Representa um valor indefinido, normalmente atribuído automaticamente a variáveis que não foram inicializadas.</a:t>
            </a:r>
            <a:endParaRPr lang="pt-BR" sz="2200" dirty="0"/>
          </a:p>
          <a:p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4CBAE61-2A0B-268A-091F-8C783FC8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98" y="109182"/>
            <a:ext cx="1186773" cy="14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8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2024-10-22T02:14:27Z</dcterms:created>
  <dcterms:modified xsi:type="dcterms:W3CDTF">2024-10-22T02:26:00Z</dcterms:modified>
</cp:coreProperties>
</file>