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2E75-AA61-7A68-F1D7-C6DD6299E4EA}" v="2" dt="2024-07-25T02:32:52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Operadores Aritméticos</a:t>
            </a: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1193801" y="1460494"/>
            <a:ext cx="104162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/>
              <a:t>São usados para realizar operações matemáticas básicas em Javascript.</a:t>
            </a:r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79BA3C1-C0C7-9FA8-056F-6AB95F54D62D}"/>
              </a:ext>
            </a:extLst>
          </p:cNvPr>
          <p:cNvGraphicFramePr>
            <a:graphicFrameLocks noGrp="1"/>
          </p:cNvGraphicFramePr>
          <p:nvPr/>
        </p:nvGraphicFramePr>
        <p:xfrm>
          <a:off x="870019" y="1941844"/>
          <a:ext cx="9618690" cy="430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230">
                  <a:extLst>
                    <a:ext uri="{9D8B030D-6E8A-4147-A177-3AD203B41FA5}">
                      <a16:colId xmlns:a16="http://schemas.microsoft.com/office/drawing/2014/main" val="169809185"/>
                    </a:ext>
                  </a:extLst>
                </a:gridCol>
                <a:gridCol w="3206230">
                  <a:extLst>
                    <a:ext uri="{9D8B030D-6E8A-4147-A177-3AD203B41FA5}">
                      <a16:colId xmlns:a16="http://schemas.microsoft.com/office/drawing/2014/main" val="3670888955"/>
                    </a:ext>
                  </a:extLst>
                </a:gridCol>
                <a:gridCol w="3206230">
                  <a:extLst>
                    <a:ext uri="{9D8B030D-6E8A-4147-A177-3AD203B41FA5}">
                      <a16:colId xmlns:a16="http://schemas.microsoft.com/office/drawing/2014/main" val="4204862551"/>
                    </a:ext>
                  </a:extLst>
                </a:gridCol>
              </a:tblGrid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6594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09373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-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17438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Multiplicação</a:t>
                      </a:r>
                      <a:endParaRPr lang="pt-B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X* 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18693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/ Y</a:t>
                      </a:r>
                      <a:endParaRPr lang="pt-B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85441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Módulo(resto da divisão inteira)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%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46979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Inversão de sinal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-X</a:t>
                      </a:r>
                      <a:endParaRPr lang="pt-B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79258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b="0" dirty="0"/>
                        <a:t>Incremento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b="1" dirty="0"/>
                        <a:t>X++ ou ++XX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34648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X-- ou --X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367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8D1C2160-394B-F102-C998-B21D8B4C9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514" y="344732"/>
            <a:ext cx="1045553" cy="869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4131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</cp:revision>
  <dcterms:created xsi:type="dcterms:W3CDTF">2024-07-25T02:32:44Z</dcterms:created>
  <dcterms:modified xsi:type="dcterms:W3CDTF">2024-07-25T02:33:17Z</dcterms:modified>
</cp:coreProperties>
</file>