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6FAD2-7DBA-01C4-C649-2B85DD2E4643}" v="776" dt="2024-07-29T04:33:5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Operadores Lógicos</a:t>
            </a: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1357086" y="2026551"/>
            <a:ext cx="1041626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/>
              <a:t>São usados para combinar e manipular valores booleanos.</a:t>
            </a:r>
          </a:p>
          <a:p>
            <a:endParaRPr lang="pt-BR" sz="2200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79BA3C1-C0C7-9FA8-056F-6AB95F54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1137"/>
              </p:ext>
            </p:extLst>
          </p:nvPr>
        </p:nvGraphicFramePr>
        <p:xfrm>
          <a:off x="1087733" y="2703844"/>
          <a:ext cx="9618690" cy="17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230">
                  <a:extLst>
                    <a:ext uri="{9D8B030D-6E8A-4147-A177-3AD203B41FA5}">
                      <a16:colId xmlns:a16="http://schemas.microsoft.com/office/drawing/2014/main" val="16980918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3670888955"/>
                    </a:ext>
                  </a:extLst>
                </a:gridCol>
                <a:gridCol w="3206230">
                  <a:extLst>
                    <a:ext uri="{9D8B030D-6E8A-4147-A177-3AD203B41FA5}">
                      <a16:colId xmlns:a16="http://schemas.microsoft.com/office/drawing/2014/main" val="4204862551"/>
                    </a:ext>
                  </a:extLst>
                </a:gridCol>
              </a:tblGrid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46594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AND (operação </a:t>
                      </a:r>
                      <a:r>
                        <a:rPr lang="pt-BR" sz="2000" b="1" dirty="0"/>
                        <a:t>e</a:t>
                      </a:r>
                      <a:r>
                        <a:rPr lang="pt-BR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 X &amp;&amp; 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09373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OR (operação </a:t>
                      </a:r>
                      <a:r>
                        <a:rPr lang="pt-BR" sz="2000" b="1" dirty="0"/>
                        <a:t>ou</a:t>
                      </a:r>
                      <a:r>
                        <a:rPr lang="pt-BR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17438"/>
                  </a:ext>
                </a:extLst>
              </a:tr>
              <a:tr h="4006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/>
                        <a:t>NOT (inversor)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!X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1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31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89</cp:revision>
  <dcterms:created xsi:type="dcterms:W3CDTF">2024-07-25T02:32:44Z</dcterms:created>
  <dcterms:modified xsi:type="dcterms:W3CDTF">2024-07-29T04:34:01Z</dcterms:modified>
</cp:coreProperties>
</file>