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FF00"/>
    <a:srgbClr val="FF8989"/>
    <a:srgbClr val="FF6969"/>
    <a:srgbClr val="AFABAB"/>
    <a:srgbClr val="0000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-22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10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4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8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0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29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2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22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2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46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82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703242" y="1166544"/>
            <a:ext cx="4322411" cy="3243421"/>
            <a:chOff x="2160442" y="912544"/>
            <a:chExt cx="4322411" cy="3243421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2522853" y="1275965"/>
              <a:ext cx="3600000" cy="2880000"/>
            </a:xfrm>
            <a:prstGeom prst="roundRect">
              <a:avLst>
                <a:gd name="adj" fmla="val 10509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765972" y="1398375"/>
              <a:ext cx="3113762" cy="1191163"/>
              <a:chOff x="8659091" y="241102"/>
              <a:chExt cx="3113762" cy="1191163"/>
            </a:xfrm>
            <a:solidFill>
              <a:schemeClr val="accent4"/>
            </a:solidFill>
          </p:grpSpPr>
          <p:sp>
            <p:nvSpPr>
              <p:cNvPr id="11" name="Retângulo: Cantos Superiores Cortados 10"/>
              <p:cNvSpPr/>
              <p:nvPr/>
            </p:nvSpPr>
            <p:spPr>
              <a:xfrm>
                <a:off x="8659091" y="781102"/>
                <a:ext cx="3113762" cy="651163"/>
              </a:xfrm>
              <a:prstGeom prst="snip2SameRect">
                <a:avLst>
                  <a:gd name="adj1" fmla="val 2304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Retângulo: Cantos Superiores Cortados 11"/>
              <p:cNvSpPr/>
              <p:nvPr/>
            </p:nvSpPr>
            <p:spPr>
              <a:xfrm>
                <a:off x="8907033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: Cantos Superiores Cortados 14"/>
              <p:cNvSpPr/>
              <p:nvPr/>
            </p:nvSpPr>
            <p:spPr>
              <a:xfrm>
                <a:off x="10782871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4" name="Retângulo: Cantos Arredondados 23"/>
            <p:cNvSpPr/>
            <p:nvPr/>
          </p:nvSpPr>
          <p:spPr>
            <a:xfrm>
              <a:off x="6122853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tângulo: Cantos Arredondados 24"/>
            <p:cNvSpPr/>
            <p:nvPr/>
          </p:nvSpPr>
          <p:spPr>
            <a:xfrm>
              <a:off x="2160442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522853" y="912544"/>
              <a:ext cx="3600000" cy="360000"/>
              <a:chOff x="2639734" y="622521"/>
              <a:chExt cx="3600000" cy="360000"/>
            </a:xfrm>
          </p:grpSpPr>
          <p:sp>
            <p:nvSpPr>
              <p:cNvPr id="7" name="Fluxograma: Conexão 6"/>
              <p:cNvSpPr/>
              <p:nvPr/>
            </p:nvSpPr>
            <p:spPr>
              <a:xfrm>
                <a:off x="263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7" name="Fluxograma: Conexão 26"/>
              <p:cNvSpPr/>
              <p:nvPr/>
            </p:nvSpPr>
            <p:spPr>
              <a:xfrm>
                <a:off x="3450507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Fluxograma: Conexão 27"/>
              <p:cNvSpPr/>
              <p:nvPr/>
            </p:nvSpPr>
            <p:spPr>
              <a:xfrm>
                <a:off x="587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Fluxograma: Conexão 28"/>
              <p:cNvSpPr/>
              <p:nvPr/>
            </p:nvSpPr>
            <p:spPr>
              <a:xfrm>
                <a:off x="506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Fluxograma: Conexão 29"/>
              <p:cNvSpPr/>
              <p:nvPr/>
            </p:nvSpPr>
            <p:spPr>
              <a:xfrm>
                <a:off x="425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33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7089429" y="1305941"/>
            <a:ext cx="2885365" cy="3582052"/>
            <a:chOff x="879129" y="1305941"/>
            <a:chExt cx="2885365" cy="3582052"/>
          </a:xfrm>
        </p:grpSpPr>
        <p:grpSp>
          <p:nvGrpSpPr>
            <p:cNvPr id="16" name="Grupo 15"/>
            <p:cNvGrpSpPr/>
            <p:nvPr/>
          </p:nvGrpSpPr>
          <p:grpSpPr>
            <a:xfrm>
              <a:off x="890496" y="2030493"/>
              <a:ext cx="2781150" cy="2857500"/>
              <a:chOff x="2961700" y="1384300"/>
              <a:chExt cx="2781150" cy="2857500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50228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" name="Fluxograma: Disco Magnético 3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32702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8" name="Fluxograma: Atraso 7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Fluxograma: Disco Magnético 8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11" name="Fluxograma: Dados 10"/>
              <p:cNvSpPr/>
              <p:nvPr/>
            </p:nvSpPr>
            <p:spPr>
              <a:xfrm>
                <a:off x="2961700" y="2806700"/>
                <a:ext cx="2745150" cy="1435100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Seta: Para a Direita 11"/>
              <p:cNvSpPr/>
              <p:nvPr/>
            </p:nvSpPr>
            <p:spPr>
              <a:xfrm rot="6827030">
                <a:off x="4273166" y="2583520"/>
                <a:ext cx="1356478" cy="597675"/>
              </a:xfrm>
              <a:prstGeom prst="rightArrow">
                <a:avLst>
                  <a:gd name="adj1" fmla="val 616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Seta: Para a Direita 14"/>
              <p:cNvSpPr/>
              <p:nvPr/>
            </p:nvSpPr>
            <p:spPr>
              <a:xfrm rot="14772970" flipV="1">
                <a:off x="3312011" y="2583521"/>
                <a:ext cx="1356478" cy="597675"/>
              </a:xfrm>
              <a:prstGeom prst="rightArrow">
                <a:avLst>
                  <a:gd name="adj1" fmla="val 5263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7" name="CaixaDeTexto 26"/>
            <p:cNvSpPr txBox="1"/>
            <p:nvPr/>
          </p:nvSpPr>
          <p:spPr>
            <a:xfrm>
              <a:off x="2858797" y="1305941"/>
              <a:ext cx="905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LED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879129" y="1305942"/>
              <a:ext cx="1359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</a:t>
              </a:r>
              <a:r>
                <a:rPr lang="pt-PT" dirty="0" err="1">
                  <a:latin typeface="Arial Black" panose="020B0A04020102020204" pitchFamily="34" charset="0"/>
                  <a:ea typeface="Adobe Heiti Std R" panose="020B0400000000000000" pitchFamily="34" charset="-128"/>
                </a:rPr>
                <a:t>Detector</a:t>
              </a:r>
              <a:endParaRPr lang="pt-PT" dirty="0">
                <a:latin typeface="Arial Black" panose="020B0A04020102020204" pitchFamily="34" charset="0"/>
                <a:ea typeface="Adobe Heiti Std R" panose="020B0400000000000000" pitchFamily="34" charset="-128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879128" y="1299190"/>
            <a:ext cx="2885365" cy="3588803"/>
            <a:chOff x="879128" y="1299190"/>
            <a:chExt cx="2885365" cy="3588803"/>
          </a:xfrm>
        </p:grpSpPr>
        <p:grpSp>
          <p:nvGrpSpPr>
            <p:cNvPr id="17" name="Grupo 16"/>
            <p:cNvGrpSpPr/>
            <p:nvPr/>
          </p:nvGrpSpPr>
          <p:grpSpPr>
            <a:xfrm>
              <a:off x="890496" y="2030493"/>
              <a:ext cx="2781150" cy="2857500"/>
              <a:chOff x="2961700" y="1384300"/>
              <a:chExt cx="2781150" cy="285750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50228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25" name="Fluxograma: Atraso 24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6" name="Fluxograma: Disco Magnético 25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32702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23" name="Fluxograma: Atraso 22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4" name="Fluxograma: Disco Magnético 23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20" name="Fluxograma: Dados 19"/>
              <p:cNvSpPr/>
              <p:nvPr/>
            </p:nvSpPr>
            <p:spPr>
              <a:xfrm>
                <a:off x="2961700" y="2806700"/>
                <a:ext cx="2745150" cy="1435100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Seta: Para a Direita 20"/>
              <p:cNvSpPr/>
              <p:nvPr/>
            </p:nvSpPr>
            <p:spPr>
              <a:xfrm rot="6827030">
                <a:off x="4273166" y="2583520"/>
                <a:ext cx="1356478" cy="597675"/>
              </a:xfrm>
              <a:prstGeom prst="rightArrow">
                <a:avLst>
                  <a:gd name="adj1" fmla="val 616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Seta: Para a Direita 21"/>
              <p:cNvSpPr/>
              <p:nvPr/>
            </p:nvSpPr>
            <p:spPr>
              <a:xfrm rot="14772970" flipV="1">
                <a:off x="3312011" y="2890840"/>
                <a:ext cx="1356478" cy="159675"/>
              </a:xfrm>
              <a:prstGeom prst="rightArrow">
                <a:avLst>
                  <a:gd name="adj1" fmla="val 442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0" name="CaixaDeTexto 29"/>
            <p:cNvSpPr txBox="1"/>
            <p:nvPr/>
          </p:nvSpPr>
          <p:spPr>
            <a:xfrm>
              <a:off x="2858796" y="1299190"/>
              <a:ext cx="905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LED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79128" y="1305941"/>
              <a:ext cx="1359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</a:t>
              </a:r>
              <a:r>
                <a:rPr lang="pt-PT" dirty="0" err="1">
                  <a:latin typeface="Arial Black" panose="020B0A04020102020204" pitchFamily="34" charset="0"/>
                  <a:ea typeface="Adobe Heiti Std R" panose="020B0400000000000000" pitchFamily="34" charset="-128"/>
                </a:rPr>
                <a:t>Detector</a:t>
              </a:r>
              <a:endParaRPr lang="pt-PT" dirty="0">
                <a:latin typeface="Arial Black" panose="020B0A04020102020204" pitchFamily="34" charset="0"/>
                <a:ea typeface="Adobe Heiti Std R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73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1251523" y="1430563"/>
            <a:ext cx="6419277" cy="3113763"/>
            <a:chOff x="1251523" y="1430563"/>
            <a:chExt cx="6419277" cy="3113763"/>
          </a:xfrm>
        </p:grpSpPr>
        <p:grpSp>
          <p:nvGrpSpPr>
            <p:cNvPr id="33" name="Grupo 32"/>
            <p:cNvGrpSpPr/>
            <p:nvPr/>
          </p:nvGrpSpPr>
          <p:grpSpPr>
            <a:xfrm>
              <a:off x="1251523" y="1430563"/>
              <a:ext cx="6419277" cy="3113763"/>
              <a:chOff x="1251523" y="1430563"/>
              <a:chExt cx="6419278" cy="3113763"/>
            </a:xfrm>
          </p:grpSpPr>
          <p:grpSp>
            <p:nvGrpSpPr>
              <p:cNvPr id="11" name="Grupo 10"/>
              <p:cNvGrpSpPr/>
              <p:nvPr/>
            </p:nvGrpSpPr>
            <p:grpSpPr>
              <a:xfrm rot="5400000">
                <a:off x="290224" y="2391863"/>
                <a:ext cx="3113762" cy="1191163"/>
                <a:chOff x="1712624" y="2671262"/>
                <a:chExt cx="3113762" cy="1191163"/>
              </a:xfrm>
            </p:grpSpPr>
            <p:sp>
              <p:nvSpPr>
                <p:cNvPr id="8" name="Retângulo: Cantos Superiores Cortados 7"/>
                <p:cNvSpPr/>
                <p:nvPr/>
              </p:nvSpPr>
              <p:spPr>
                <a:xfrm>
                  <a:off x="1712624" y="321126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Ultrasonic</a:t>
                  </a:r>
                  <a:r>
                    <a:rPr lang="pt-PT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 Sensor</a:t>
                  </a:r>
                </a:p>
              </p:txBody>
            </p:sp>
            <p:sp>
              <p:nvSpPr>
                <p:cNvPr id="9" name="Retângulo: Cantos Superiores Cortados 8"/>
                <p:cNvSpPr/>
                <p:nvPr/>
              </p:nvSpPr>
              <p:spPr>
                <a:xfrm>
                  <a:off x="1960566" y="267126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Retângulo: Cantos Superiores Cortados 9"/>
                <p:cNvSpPr/>
                <p:nvPr/>
              </p:nvSpPr>
              <p:spPr>
                <a:xfrm>
                  <a:off x="3836404" y="267126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13" name="Cubo 12"/>
              <p:cNvSpPr/>
              <p:nvPr/>
            </p:nvSpPr>
            <p:spPr>
              <a:xfrm rot="5400000">
                <a:off x="5200908" y="2074434"/>
                <a:ext cx="3113763" cy="1826022"/>
              </a:xfrm>
              <a:prstGeom prst="cube">
                <a:avLst>
                  <a:gd name="adj" fmla="val 156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 rot="20929959">
                <a:off x="2476997" y="2989955"/>
                <a:ext cx="3454738" cy="1080000"/>
                <a:chOff x="2553851" y="3464326"/>
                <a:chExt cx="3454738" cy="1080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" name="Fluxograma: Dados Armazenados 13"/>
                <p:cNvSpPr/>
                <p:nvPr/>
              </p:nvSpPr>
              <p:spPr>
                <a:xfrm rot="10800000">
                  <a:off x="2553851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Fluxograma: Dados Armazenados 15"/>
                <p:cNvSpPr/>
                <p:nvPr/>
              </p:nvSpPr>
              <p:spPr>
                <a:xfrm rot="10800000">
                  <a:off x="3282537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Fluxograma: Dados Armazenados 16"/>
                <p:cNvSpPr/>
                <p:nvPr/>
              </p:nvSpPr>
              <p:spPr>
                <a:xfrm rot="10800000">
                  <a:off x="4011222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8" name="Fluxograma: Dados Armazenados 17"/>
                <p:cNvSpPr/>
                <p:nvPr/>
              </p:nvSpPr>
              <p:spPr>
                <a:xfrm rot="10800000">
                  <a:off x="4739906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9" name="Fluxograma: Dados Armazenados 18"/>
                <p:cNvSpPr/>
                <p:nvPr/>
              </p:nvSpPr>
              <p:spPr>
                <a:xfrm rot="10800000">
                  <a:off x="5468589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 rot="670041" flipH="1">
                <a:off x="2514562" y="1825821"/>
                <a:ext cx="3454738" cy="1080000"/>
                <a:chOff x="2553851" y="3464326"/>
                <a:chExt cx="3454738" cy="1080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8" name="Fluxograma: Dados Armazenados 27"/>
                <p:cNvSpPr/>
                <p:nvPr/>
              </p:nvSpPr>
              <p:spPr>
                <a:xfrm rot="10800000">
                  <a:off x="2553851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Fluxograma: Dados Armazenados 28"/>
                <p:cNvSpPr/>
                <p:nvPr/>
              </p:nvSpPr>
              <p:spPr>
                <a:xfrm rot="10800000">
                  <a:off x="3282537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0" name="Fluxograma: Dados Armazenados 29"/>
                <p:cNvSpPr/>
                <p:nvPr/>
              </p:nvSpPr>
              <p:spPr>
                <a:xfrm rot="10800000">
                  <a:off x="4011222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1" name="Fluxograma: Dados Armazenados 30"/>
                <p:cNvSpPr/>
                <p:nvPr/>
              </p:nvSpPr>
              <p:spPr>
                <a:xfrm rot="10800000">
                  <a:off x="4739906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2" name="Fluxograma: Dados Armazenados 31"/>
                <p:cNvSpPr/>
                <p:nvPr/>
              </p:nvSpPr>
              <p:spPr>
                <a:xfrm rot="10800000">
                  <a:off x="5468589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35" name="CaixaDeTexto 34"/>
            <p:cNvSpPr txBox="1"/>
            <p:nvPr/>
          </p:nvSpPr>
          <p:spPr>
            <a:xfrm rot="5400000">
              <a:off x="5943616" y="2693636"/>
              <a:ext cx="130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Obstacle</a:t>
              </a:r>
              <a:endParaRPr lang="pt-PT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458963" y="1163780"/>
            <a:ext cx="11235838" cy="5020340"/>
            <a:chOff x="458963" y="1163780"/>
            <a:chExt cx="11235838" cy="5020340"/>
          </a:xfrm>
        </p:grpSpPr>
        <p:grpSp>
          <p:nvGrpSpPr>
            <p:cNvPr id="55" name="Grupo 54"/>
            <p:cNvGrpSpPr/>
            <p:nvPr/>
          </p:nvGrpSpPr>
          <p:grpSpPr>
            <a:xfrm>
              <a:off x="6652390" y="1163782"/>
              <a:ext cx="5042411" cy="5020338"/>
              <a:chOff x="6652390" y="1163782"/>
              <a:chExt cx="5042411" cy="5020338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654801" y="1163782"/>
                <a:ext cx="5040000" cy="5020338"/>
                <a:chOff x="639072" y="1296936"/>
                <a:chExt cx="5040000" cy="5020338"/>
              </a:xfrm>
            </p:grpSpPr>
            <p:sp>
              <p:nvSpPr>
                <p:cNvPr id="22" name="Retângulo 21"/>
                <p:cNvSpPr/>
                <p:nvPr/>
              </p:nvSpPr>
              <p:spPr>
                <a:xfrm>
                  <a:off x="639072" y="1296936"/>
                  <a:ext cx="5040000" cy="253274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23" name="Grupo 22"/>
                <p:cNvGrpSpPr/>
                <p:nvPr/>
              </p:nvGrpSpPr>
              <p:grpSpPr>
                <a:xfrm>
                  <a:off x="996661" y="3073853"/>
                  <a:ext cx="4322411" cy="3243421"/>
                  <a:chOff x="2160442" y="912544"/>
                  <a:chExt cx="4322411" cy="3243421"/>
                </a:xfrm>
              </p:grpSpPr>
              <p:sp>
                <p:nvSpPr>
                  <p:cNvPr id="24" name="Retângulo: Cantos Arredondados 23"/>
                  <p:cNvSpPr/>
                  <p:nvPr/>
                </p:nvSpPr>
                <p:spPr>
                  <a:xfrm>
                    <a:off x="2522853" y="1275965"/>
                    <a:ext cx="3600000" cy="2880000"/>
                  </a:xfrm>
                  <a:prstGeom prst="roundRect">
                    <a:avLst>
                      <a:gd name="adj" fmla="val 10509"/>
                    </a:avLst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2765972" y="1398375"/>
                    <a:ext cx="3113762" cy="1191163"/>
                    <a:chOff x="8659091" y="241102"/>
                    <a:chExt cx="3113762" cy="1191163"/>
                  </a:xfrm>
                  <a:solidFill>
                    <a:schemeClr val="accent4"/>
                  </a:solidFill>
                </p:grpSpPr>
                <p:sp>
                  <p:nvSpPr>
                    <p:cNvPr id="34" name="Retângulo: Cantos Superiores Cortados 33"/>
                    <p:cNvSpPr/>
                    <p:nvPr/>
                  </p:nvSpPr>
                  <p:spPr>
                    <a:xfrm>
                      <a:off x="8659091" y="781102"/>
                      <a:ext cx="3113762" cy="651163"/>
                    </a:xfrm>
                    <a:prstGeom prst="snip2SameRect">
                      <a:avLst>
                        <a:gd name="adj1" fmla="val 2304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5" name="Retângulo: Cantos Superiores Cortados 34"/>
                    <p:cNvSpPr/>
                    <p:nvPr/>
                  </p:nvSpPr>
                  <p:spPr>
                    <a:xfrm>
                      <a:off x="8907033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6" name="Retângulo: Cantos Superiores Cortados 35"/>
                    <p:cNvSpPr/>
                    <p:nvPr/>
                  </p:nvSpPr>
                  <p:spPr>
                    <a:xfrm>
                      <a:off x="10782871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26" name="Retângulo: Cantos Arredondados 25"/>
                  <p:cNvSpPr/>
                  <p:nvPr/>
                </p:nvSpPr>
                <p:spPr>
                  <a:xfrm>
                    <a:off x="6122853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7" name="Retângulo: Cantos Arredondados 26"/>
                  <p:cNvSpPr/>
                  <p:nvPr/>
                </p:nvSpPr>
                <p:spPr>
                  <a:xfrm>
                    <a:off x="2160442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2522853" y="912544"/>
                    <a:ext cx="3600000" cy="360000"/>
                    <a:chOff x="2639734" y="622521"/>
                    <a:chExt cx="3600000" cy="360000"/>
                  </a:xfrm>
                </p:grpSpPr>
                <p:sp>
                  <p:nvSpPr>
                    <p:cNvPr id="29" name="Fluxograma: Conexão 28"/>
                    <p:cNvSpPr/>
                    <p:nvPr/>
                  </p:nvSpPr>
                  <p:spPr>
                    <a:xfrm>
                      <a:off x="263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0" name="Fluxograma: Conexão 29"/>
                    <p:cNvSpPr/>
                    <p:nvPr/>
                  </p:nvSpPr>
                  <p:spPr>
                    <a:xfrm>
                      <a:off x="3450507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1" name="Fluxograma: Conexão 30"/>
                    <p:cNvSpPr/>
                    <p:nvPr/>
                  </p:nvSpPr>
                  <p:spPr>
                    <a:xfrm>
                      <a:off x="587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2" name="Fluxograma: Conexão 31"/>
                    <p:cNvSpPr/>
                    <p:nvPr/>
                  </p:nvSpPr>
                  <p:spPr>
                    <a:xfrm>
                      <a:off x="506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3" name="Fluxograma: Conexão 32"/>
                    <p:cNvSpPr/>
                    <p:nvPr/>
                  </p:nvSpPr>
                  <p:spPr>
                    <a:xfrm>
                      <a:off x="425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sp>
            <p:nvSpPr>
              <p:cNvPr id="19" name="Sol 18"/>
              <p:cNvSpPr/>
              <p:nvPr/>
            </p:nvSpPr>
            <p:spPr>
              <a:xfrm>
                <a:off x="6652390" y="1189245"/>
                <a:ext cx="1440000" cy="1440000"/>
              </a:xfrm>
              <a:prstGeom prst="sun">
                <a:avLst>
                  <a:gd name="adj" fmla="val 22114"/>
                </a:avLst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458963" y="1163782"/>
              <a:ext cx="5040000" cy="5020338"/>
              <a:chOff x="458963" y="1163782"/>
              <a:chExt cx="5040000" cy="5020338"/>
            </a:xfrm>
          </p:grpSpPr>
          <p:grpSp>
            <p:nvGrpSpPr>
              <p:cNvPr id="20" name="Grupo 19"/>
              <p:cNvGrpSpPr/>
              <p:nvPr/>
            </p:nvGrpSpPr>
            <p:grpSpPr>
              <a:xfrm>
                <a:off x="458963" y="1163782"/>
                <a:ext cx="5040000" cy="5020338"/>
                <a:chOff x="639072" y="1296936"/>
                <a:chExt cx="5040000" cy="5020338"/>
              </a:xfrm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639072" y="1296936"/>
                  <a:ext cx="5040000" cy="253274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4" name="Grupo 3"/>
                <p:cNvGrpSpPr/>
                <p:nvPr/>
              </p:nvGrpSpPr>
              <p:grpSpPr>
                <a:xfrm>
                  <a:off x="996661" y="3073853"/>
                  <a:ext cx="4322411" cy="3243421"/>
                  <a:chOff x="2160442" y="912544"/>
                  <a:chExt cx="4322411" cy="3243421"/>
                </a:xfrm>
              </p:grpSpPr>
              <p:sp>
                <p:nvSpPr>
                  <p:cNvPr id="5" name="Retângulo: Cantos Arredondados 4"/>
                  <p:cNvSpPr/>
                  <p:nvPr/>
                </p:nvSpPr>
                <p:spPr>
                  <a:xfrm>
                    <a:off x="2522853" y="1275965"/>
                    <a:ext cx="3600000" cy="2880000"/>
                  </a:xfrm>
                  <a:prstGeom prst="roundRect">
                    <a:avLst>
                      <a:gd name="adj" fmla="val 10509"/>
                    </a:avLst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6" name="Grupo 5"/>
                  <p:cNvGrpSpPr/>
                  <p:nvPr/>
                </p:nvGrpSpPr>
                <p:grpSpPr>
                  <a:xfrm>
                    <a:off x="2765972" y="1398375"/>
                    <a:ext cx="3113762" cy="1191163"/>
                    <a:chOff x="8659091" y="241102"/>
                    <a:chExt cx="3113762" cy="1191163"/>
                  </a:xfrm>
                  <a:solidFill>
                    <a:schemeClr val="accent4"/>
                  </a:solidFill>
                </p:grpSpPr>
                <p:sp>
                  <p:nvSpPr>
                    <p:cNvPr id="15" name="Retângulo: Cantos Superiores Cortados 14"/>
                    <p:cNvSpPr/>
                    <p:nvPr/>
                  </p:nvSpPr>
                  <p:spPr>
                    <a:xfrm>
                      <a:off x="8659091" y="781102"/>
                      <a:ext cx="3113762" cy="651163"/>
                    </a:xfrm>
                    <a:prstGeom prst="snip2SameRect">
                      <a:avLst>
                        <a:gd name="adj1" fmla="val 2304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6" name="Retângulo: Cantos Superiores Cortados 15"/>
                    <p:cNvSpPr/>
                    <p:nvPr/>
                  </p:nvSpPr>
                  <p:spPr>
                    <a:xfrm>
                      <a:off x="8907033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7" name="Retângulo: Cantos Superiores Cortados 16"/>
                    <p:cNvSpPr/>
                    <p:nvPr/>
                  </p:nvSpPr>
                  <p:spPr>
                    <a:xfrm>
                      <a:off x="10782871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7" name="Retângulo: Cantos Arredondados 6"/>
                  <p:cNvSpPr/>
                  <p:nvPr/>
                </p:nvSpPr>
                <p:spPr>
                  <a:xfrm>
                    <a:off x="6122853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" name="Retângulo: Cantos Arredondados 7"/>
                  <p:cNvSpPr/>
                  <p:nvPr/>
                </p:nvSpPr>
                <p:spPr>
                  <a:xfrm>
                    <a:off x="2160442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9" name="Grupo 8"/>
                  <p:cNvGrpSpPr/>
                  <p:nvPr/>
                </p:nvGrpSpPr>
                <p:grpSpPr>
                  <a:xfrm>
                    <a:off x="2522853" y="912544"/>
                    <a:ext cx="3600000" cy="360000"/>
                    <a:chOff x="2639734" y="622521"/>
                    <a:chExt cx="3600000" cy="360000"/>
                  </a:xfrm>
                </p:grpSpPr>
                <p:sp>
                  <p:nvSpPr>
                    <p:cNvPr id="10" name="Fluxograma: Conexão 9"/>
                    <p:cNvSpPr/>
                    <p:nvPr/>
                  </p:nvSpPr>
                  <p:spPr>
                    <a:xfrm>
                      <a:off x="263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" name="Fluxograma: Conexão 10"/>
                    <p:cNvSpPr/>
                    <p:nvPr/>
                  </p:nvSpPr>
                  <p:spPr>
                    <a:xfrm>
                      <a:off x="3450507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" name="Fluxograma: Conexão 11"/>
                    <p:cNvSpPr/>
                    <p:nvPr/>
                  </p:nvSpPr>
                  <p:spPr>
                    <a:xfrm>
                      <a:off x="587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" name="Fluxograma: Conexão 12"/>
                    <p:cNvSpPr/>
                    <p:nvPr/>
                  </p:nvSpPr>
                  <p:spPr>
                    <a:xfrm>
                      <a:off x="506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" name="Fluxograma: Conexão 13"/>
                    <p:cNvSpPr/>
                    <p:nvPr/>
                  </p:nvSpPr>
                  <p:spPr>
                    <a:xfrm>
                      <a:off x="425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</p:grpSp>
            </p:grpSp>
          </p:grpSp>
          <p:sp>
            <p:nvSpPr>
              <p:cNvPr id="53" name="Sol 52"/>
              <p:cNvSpPr/>
              <p:nvPr/>
            </p:nvSpPr>
            <p:spPr>
              <a:xfrm>
                <a:off x="458963" y="1189245"/>
                <a:ext cx="720000" cy="720000"/>
              </a:xfrm>
              <a:prstGeom prst="sun">
                <a:avLst>
                  <a:gd name="adj" fmla="val 22114"/>
                </a:avLst>
              </a:prstGeom>
              <a:solidFill>
                <a:srgbClr val="FFFF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6" name="Retângulo 55"/>
            <p:cNvSpPr/>
            <p:nvPr/>
          </p:nvSpPr>
          <p:spPr>
            <a:xfrm rot="16200000">
              <a:off x="4815770" y="1959100"/>
              <a:ext cx="2532750" cy="9421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>
                  <a:latin typeface="Arial Black" panose="020B0A04020102020204" pitchFamily="34" charset="0"/>
                </a:rPr>
                <a:t>Threshhold</a:t>
              </a:r>
              <a:endParaRPr lang="pt-PT" sz="2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2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482716" y="1536723"/>
            <a:ext cx="9286884" cy="4407909"/>
            <a:chOff x="1482716" y="1536723"/>
            <a:chExt cx="9286884" cy="4407909"/>
          </a:xfrm>
        </p:grpSpPr>
        <p:grpSp>
          <p:nvGrpSpPr>
            <p:cNvPr id="5" name="Grupo 4"/>
            <p:cNvGrpSpPr>
              <a:grpSpLocks noChangeAspect="1"/>
            </p:cNvGrpSpPr>
            <p:nvPr/>
          </p:nvGrpSpPr>
          <p:grpSpPr>
            <a:xfrm>
              <a:off x="1543902" y="1552865"/>
              <a:ext cx="2880000" cy="3286311"/>
              <a:chOff x="1293365" y="1136073"/>
              <a:chExt cx="4322411" cy="493221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2914571" y="1136073"/>
                <a:ext cx="1080000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4" name="Retângulo: Cantos Arredondados 3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11" name="Retângulo: Cantos Superiores Cortados 10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2" name="Retângulo: Cantos Superiores Cortados 11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" name="Retângulo: Cantos Superiores Cortados 14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24" name="Retângulo: Cantos Arredondados 23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5" name="Retângulo: Cantos Arredondados 24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7" name="Fluxograma: Conexão 6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7" name="Fluxograma: Conexão 26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8" name="Fluxograma: Conexão 27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9" name="Fluxograma: Conexão 28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30" name="Fluxograma: Conexão 29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</p:grpSp>
        </p:grpSp>
        <p:grpSp>
          <p:nvGrpSpPr>
            <p:cNvPr id="20" name="Grupo 19"/>
            <p:cNvGrpSpPr>
              <a:grpSpLocks noChangeAspect="1"/>
            </p:cNvGrpSpPr>
            <p:nvPr/>
          </p:nvGrpSpPr>
          <p:grpSpPr>
            <a:xfrm>
              <a:off x="4659260" y="1552865"/>
              <a:ext cx="2880000" cy="3286311"/>
              <a:chOff x="1293365" y="1136073"/>
              <a:chExt cx="4322411" cy="4932218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2528880" y="1136073"/>
                <a:ext cx="1079999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23" name="Retângulo: Cantos Arredondados 22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26" name="Grupo 25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41" name="Retângulo: Cantos Superiores Cortados 40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2" name="Retângulo: Cantos Superiores Cortados 41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3" name="Retângulo: Cantos Superiores Cortados 42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31" name="Retângulo: Cantos Arredondados 30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4" name="Retângulo: Cantos Arredondados 33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35" name="Grupo 34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36" name="Fluxograma: Conexão 35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37" name="Fluxograma: Conexão 36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8" name="Fluxograma: Conexão 37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9" name="Fluxograma: Conexão 38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0" name="Fluxograma: Conexão 39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</p:grpSp>
        </p:grpSp>
        <p:grpSp>
          <p:nvGrpSpPr>
            <p:cNvPr id="76" name="Grupo 75"/>
            <p:cNvGrpSpPr>
              <a:grpSpLocks noChangeAspect="1"/>
            </p:cNvGrpSpPr>
            <p:nvPr/>
          </p:nvGrpSpPr>
          <p:grpSpPr>
            <a:xfrm>
              <a:off x="7776225" y="1552865"/>
              <a:ext cx="2880000" cy="3286311"/>
              <a:chOff x="1293365" y="1136073"/>
              <a:chExt cx="4322411" cy="4932218"/>
            </a:xfrm>
          </p:grpSpPr>
          <p:sp>
            <p:nvSpPr>
              <p:cNvPr id="77" name="Retângulo 76"/>
              <p:cNvSpPr/>
              <p:nvPr/>
            </p:nvSpPr>
            <p:spPr>
              <a:xfrm>
                <a:off x="2095606" y="1136073"/>
                <a:ext cx="1079999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78" name="Grupo 77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79" name="Retângulo: Cantos Arredondados 78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80" name="Grupo 79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89" name="Retângulo: Cantos Superiores Cortados 88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0" name="Retângulo: Cantos Superiores Cortados 89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1" name="Retângulo: Cantos Superiores Cortados 90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81" name="Retângulo: Cantos Arredondados 80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Retângulo: Cantos Arredondados 81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84" name="Fluxograma: Conexão 83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5" name="Fluxograma: Conexão 84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6" name="Fluxograma: Conexão 85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7" name="Fluxograma: Conexão 86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8" name="Fluxograma: Conexão 87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sp>
          <p:nvSpPr>
            <p:cNvPr id="6" name="CaixaDeTexto 5"/>
            <p:cNvSpPr txBox="1"/>
            <p:nvPr/>
          </p:nvSpPr>
          <p:spPr>
            <a:xfrm>
              <a:off x="2112565" y="5575300"/>
              <a:ext cx="231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Forward</a:t>
              </a:r>
              <a:r>
                <a:rPr lang="pt-PT" dirty="0"/>
                <a:t>!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026021" y="5320997"/>
              <a:ext cx="181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TILT!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179686" y="5397500"/>
              <a:ext cx="2589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LEAN!</a:t>
              </a:r>
            </a:p>
          </p:txBody>
        </p:sp>
        <p:sp>
          <p:nvSpPr>
            <p:cNvPr id="10" name="Seta: Para a Direita 9"/>
            <p:cNvSpPr>
              <a:spLocks noChangeAspect="1"/>
            </p:cNvSpPr>
            <p:nvPr/>
          </p:nvSpPr>
          <p:spPr>
            <a:xfrm rot="16200000">
              <a:off x="762716" y="2256725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2" name="Seta: Para a Direita 91"/>
            <p:cNvSpPr>
              <a:spLocks noChangeAspect="1"/>
            </p:cNvSpPr>
            <p:nvPr/>
          </p:nvSpPr>
          <p:spPr>
            <a:xfrm rot="16200000">
              <a:off x="3403969" y="2256725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3" name="Seta: Para a Direita 92"/>
            <p:cNvSpPr>
              <a:spLocks noChangeAspect="1"/>
            </p:cNvSpPr>
            <p:nvPr/>
          </p:nvSpPr>
          <p:spPr>
            <a:xfrm rot="16200000">
              <a:off x="3873823" y="2256724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Seta: Para a Direita 93"/>
            <p:cNvSpPr>
              <a:spLocks/>
            </p:cNvSpPr>
            <p:nvPr/>
          </p:nvSpPr>
          <p:spPr>
            <a:xfrm rot="16200000">
              <a:off x="7000998" y="2256723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95" name="Seta: Para a Direita 94"/>
            <p:cNvSpPr>
              <a:spLocks/>
            </p:cNvSpPr>
            <p:nvPr/>
          </p:nvSpPr>
          <p:spPr>
            <a:xfrm rot="16200000">
              <a:off x="6695422" y="2436723"/>
              <a:ext cx="144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6" name="Seta: Para a Direita 95"/>
            <p:cNvSpPr>
              <a:spLocks/>
            </p:cNvSpPr>
            <p:nvPr/>
          </p:nvSpPr>
          <p:spPr>
            <a:xfrm rot="16200000">
              <a:off x="10179779" y="2796723"/>
              <a:ext cx="72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98348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6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60485" y="-472412"/>
            <a:ext cx="10031515" cy="7330412"/>
            <a:chOff x="2198197" y="-503592"/>
            <a:chExt cx="10031515" cy="7330412"/>
          </a:xfrm>
        </p:grpSpPr>
        <p:sp>
          <p:nvSpPr>
            <p:cNvPr id="61" name="Retângulo 60"/>
            <p:cNvSpPr/>
            <p:nvPr/>
          </p:nvSpPr>
          <p:spPr>
            <a:xfrm>
              <a:off x="4373816" y="-15114"/>
              <a:ext cx="5665484" cy="46819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0039302" y="-15114"/>
              <a:ext cx="2160000" cy="6841934"/>
            </a:xfrm>
            <a:prstGeom prst="rec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213813" y="4666820"/>
              <a:ext cx="7825487" cy="21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213814" y="-15114"/>
              <a:ext cx="2160000" cy="468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0" name="Picture 6" descr="https://d30y9cdsu7xlg0.cloudfront.net/png/116156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561" y="4846820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https://d30y9cdsu7xlg0.cloudfront.net/png/116156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717" y="4896506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und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873" y="51145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40" y="721287"/>
              <a:ext cx="1440000" cy="1440000"/>
            </a:xfrm>
            <a:prstGeom prst="rect">
              <a:avLst/>
            </a:prstGeom>
          </p:spPr>
        </p:pic>
        <p:pic>
          <p:nvPicPr>
            <p:cNvPr id="1044" name="Picture 20" descr="http://icons.iconarchive.com/icons/icons8/ios7/256/Industry-Display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302" y="5125669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d30y9cdsu7xlg0.cloudfront.net/png/22419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302" y="295072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://icons.iconarchive.com/icons/icons8/windows-8/256/Industry-Infrared-Sensor-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235" y="53643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m 56" descr="C:\Users\João\AppData\Local\Microsoft\Windows\INetCache\Content.Word\us.jpg"/>
            <p:cNvPicPr/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4" b="96468" l="3360" r="97036">
                          <a14:foregroundMark x1="38735" y1="40177" x2="38735" y2="40177"/>
                          <a14:foregroundMark x1="48814" y1="69978" x2="48814" y2="69978"/>
                          <a14:foregroundMark x1="44862" y1="40177" x2="44862" y2="40177"/>
                          <a14:foregroundMark x1="50988" y1="40397" x2="50988" y2="40397"/>
                          <a14:foregroundMark x1="56917" y1="39735" x2="56917" y2="39735"/>
                          <a14:foregroundMark x1="63043" y1="39735" x2="63043" y2="39735"/>
                          <a14:foregroundMark x1="47233" y1="57837" x2="47233" y2="57837"/>
                          <a14:foregroundMark x1="53360" y1="57837" x2="53360" y2="57837"/>
                          <a14:foregroundMark x1="53162" y1="76380" x2="53162" y2="76380"/>
                          <a14:foregroundMark x1="60672" y1="75276" x2="60672" y2="75276"/>
                          <a14:foregroundMark x1="67194" y1="73289" x2="67194" y2="73289"/>
                          <a14:foregroundMark x1="73320" y1="71523" x2="73320" y2="71523"/>
                          <a14:foregroundMark x1="77866" y1="68874" x2="77866" y2="68874"/>
                          <a14:foregroundMark x1="84190" y1="65342" x2="84190" y2="65342"/>
                          <a14:foregroundMark x1="68775" y1="37748" x2="68775" y2="37748"/>
                          <a14:foregroundMark x1="32806" y1="38190" x2="32806" y2="38190"/>
                          <a14:foregroundMark x1="15810" y1="64459" x2="15810" y2="64459"/>
                          <a14:foregroundMark x1="21739" y1="67550" x2="21739" y2="67550"/>
                          <a14:foregroundMark x1="28063" y1="70199" x2="28063" y2="70199"/>
                          <a14:foregroundMark x1="6719" y1="73510" x2="6719" y2="73510"/>
                          <a14:foregroundMark x1="12846" y1="77704" x2="12846" y2="77704"/>
                          <a14:foregroundMark x1="16403" y1="82119" x2="16403" y2="82119"/>
                          <a14:foregroundMark x1="22925" y1="85210" x2="22925" y2="85210"/>
                          <a14:foregroundMark x1="28854" y1="89625" x2="28854" y2="89625"/>
                          <a14:foregroundMark x1="36166" y1="91832" x2="36166" y2="91832"/>
                          <a14:foregroundMark x1="41107" y1="92494" x2="41107" y2="92494"/>
                          <a14:foregroundMark x1="47628" y1="92494" x2="47628" y2="92494"/>
                          <a14:foregroundMark x1="53953" y1="94260" x2="53953" y2="94260"/>
                          <a14:foregroundMark x1="60079" y1="92494" x2="60079" y2="92494"/>
                          <a14:foregroundMark x1="66206" y1="92053" x2="66206" y2="92053"/>
                          <a14:foregroundMark x1="72134" y1="90066" x2="72134" y2="90066"/>
                          <a14:foregroundMark x1="78261" y1="86755" x2="78261" y2="86755"/>
                          <a14:foregroundMark x1="83992" y1="83223" x2="83992" y2="83223"/>
                          <a14:foregroundMark x1="89921" y1="78587" x2="89921" y2="78587"/>
                          <a14:foregroundMark x1="94862" y1="74834" x2="94862" y2="74834"/>
                          <a14:foregroundMark x1="23913" y1="51876" x2="23913" y2="51876"/>
                          <a14:foregroundMark x1="30237" y1="54525" x2="30237" y2="54525"/>
                          <a14:foregroundMark x1="36166" y1="56512" x2="36166" y2="56512"/>
                          <a14:foregroundMark x1="41304" y1="56512" x2="41304" y2="56512"/>
                          <a14:foregroundMark x1="59289" y1="57616" x2="59289" y2="57616"/>
                          <a14:foregroundMark x1="65810" y1="56291" x2="65810" y2="56291"/>
                          <a14:foregroundMark x1="71146" y1="54525" x2="71146" y2="54525"/>
                          <a14:foregroundMark x1="76680" y1="51435" x2="76680" y2="514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8" t="17078" r="4076" b="4434"/>
            <a:stretch/>
          </p:blipFill>
          <p:spPr bwMode="auto">
            <a:xfrm>
              <a:off x="2410796" y="2538373"/>
              <a:ext cx="1726807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CaixaDeTexto 49"/>
            <p:cNvSpPr txBox="1"/>
            <p:nvPr/>
          </p:nvSpPr>
          <p:spPr>
            <a:xfrm>
              <a:off x="2198197" y="2563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SENSORS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237957" y="4732124"/>
              <a:ext cx="189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ACTUATORS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0104859" y="25630"/>
              <a:ext cx="164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INTERFACE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451224" y="0"/>
              <a:ext cx="240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CONTROLLER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60873" y="1944594"/>
              <a:ext cx="215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Light sensor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394107" y="3989533"/>
              <a:ext cx="1528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Ultrasound</a:t>
              </a:r>
              <a:r>
                <a:rPr lang="pt-PT" dirty="0"/>
                <a:t> sensor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864123" y="6384382"/>
              <a:ext cx="10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Buzzer</a:t>
              </a:r>
              <a:endParaRPr lang="pt-PT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520976" y="6277488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Motor 1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397578" y="6277488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Motor 2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10591598" y="2115230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Bluetooth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680921" y="4415593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Buttons</a:t>
              </a:r>
              <a:endParaRPr lang="pt-PT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10711332" y="6425563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Display</a:t>
              </a:r>
            </a:p>
          </p:txBody>
        </p:sp>
        <p:pic>
          <p:nvPicPr>
            <p:cNvPr id="1026" name="Picture 2" descr="http://sakaar.solutions/wp-content/uploads/2015/07/embedded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783" y="-503592"/>
              <a:ext cx="5456960" cy="545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aixaDeTexto 31"/>
            <p:cNvSpPr txBox="1"/>
            <p:nvPr/>
          </p:nvSpPr>
          <p:spPr>
            <a:xfrm>
              <a:off x="5686331" y="4233414"/>
              <a:ext cx="3714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Arduino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8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49864" y="0"/>
            <a:ext cx="900000" cy="72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5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696256" y="318764"/>
            <a:ext cx="9611272" cy="6586804"/>
            <a:chOff x="696256" y="318764"/>
            <a:chExt cx="9611272" cy="6586804"/>
          </a:xfrm>
        </p:grpSpPr>
        <p:grpSp>
          <p:nvGrpSpPr>
            <p:cNvPr id="27" name="Grupo 26"/>
            <p:cNvGrpSpPr/>
            <p:nvPr/>
          </p:nvGrpSpPr>
          <p:grpSpPr>
            <a:xfrm>
              <a:off x="5235220" y="318764"/>
              <a:ext cx="1440000" cy="1440000"/>
              <a:chOff x="1412010" y="4003964"/>
              <a:chExt cx="1440000" cy="144000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1412010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" name="Retângulo 2"/>
              <p:cNvSpPr/>
              <p:nvPr/>
            </p:nvSpPr>
            <p:spPr>
              <a:xfrm rot="5400000">
                <a:off x="1952010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2687661" y="318764"/>
              <a:ext cx="1440000" cy="1440000"/>
              <a:chOff x="4016665" y="4003964"/>
              <a:chExt cx="1440000" cy="14400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5096665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Retângulo 5"/>
              <p:cNvSpPr/>
              <p:nvPr/>
            </p:nvSpPr>
            <p:spPr>
              <a:xfrm rot="5400000">
                <a:off x="4556665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7787528" y="318764"/>
              <a:ext cx="2520000" cy="1440000"/>
              <a:chOff x="2936665" y="1191491"/>
              <a:chExt cx="2520000" cy="144000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7787528" y="3441180"/>
              <a:ext cx="2520000" cy="2520000"/>
              <a:chOff x="5831611" y="2548255"/>
              <a:chExt cx="2520000" cy="2520000"/>
            </a:xfrm>
          </p:grpSpPr>
          <p:sp>
            <p:nvSpPr>
              <p:cNvPr id="10" name="Retângulo 9"/>
              <p:cNvSpPr/>
              <p:nvPr/>
            </p:nvSpPr>
            <p:spPr>
              <a:xfrm rot="5400000">
                <a:off x="637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6911611" y="254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6911611" y="362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5400000">
                <a:off x="745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 rot="16200000">
              <a:off x="4699969" y="3981181"/>
              <a:ext cx="2520000" cy="1440000"/>
              <a:chOff x="2936665" y="1191491"/>
              <a:chExt cx="2520000" cy="144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0" name="Retângulo 19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etângulo 20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5400000">
              <a:off x="2152410" y="3987062"/>
              <a:ext cx="2520000" cy="1440000"/>
              <a:chOff x="2936665" y="1191491"/>
              <a:chExt cx="2520000" cy="144000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Retângulo 23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" name="Retângulo 24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1" name="Retângulo 30"/>
            <p:cNvSpPr/>
            <p:nvPr/>
          </p:nvSpPr>
          <p:spPr>
            <a:xfrm>
              <a:off x="1231507" y="678764"/>
              <a:ext cx="36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696256" y="3447062"/>
              <a:ext cx="1440000" cy="2520546"/>
              <a:chOff x="9549755" y="2368255"/>
              <a:chExt cx="1440000" cy="2520546"/>
            </a:xfrm>
          </p:grpSpPr>
          <p:sp>
            <p:nvSpPr>
              <p:cNvPr id="32" name="Retângulo 31"/>
              <p:cNvSpPr/>
              <p:nvPr/>
            </p:nvSpPr>
            <p:spPr>
              <a:xfrm rot="10800000">
                <a:off x="10089755" y="344880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9549755" y="2368255"/>
                <a:ext cx="1440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696256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Dead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End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687661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Left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Turn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235220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Right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Turn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782779" y="2113087"/>
              <a:ext cx="252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latin typeface="Arial Black" panose="020B0A04020102020204" pitchFamily="34" charset="0"/>
                </a:rPr>
                <a:t>“T”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96256" y="6320793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Goal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87660" y="6320793"/>
              <a:ext cx="1553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Staright</a:t>
              </a:r>
              <a:r>
                <a:rPr lang="pt-PT" sz="1600" dirty="0">
                  <a:latin typeface="Arial Black" panose="020B0A04020102020204" pitchFamily="34" charset="0"/>
                </a:rPr>
                <a:t>/</a:t>
              </a:r>
              <a:r>
                <a:rPr lang="pt-PT" sz="1600" dirty="0" err="1">
                  <a:latin typeface="Arial Black" panose="020B0A04020102020204" pitchFamily="34" charset="0"/>
                </a:rPr>
                <a:t>left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235219" y="6320793"/>
              <a:ext cx="1719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Staright</a:t>
              </a:r>
              <a:r>
                <a:rPr lang="pt-PT" sz="1600" dirty="0">
                  <a:latin typeface="Arial Black" panose="020B0A04020102020204" pitchFamily="34" charset="0"/>
                </a:rPr>
                <a:t>/</a:t>
              </a:r>
              <a:r>
                <a:rPr lang="pt-PT" sz="1600" dirty="0" err="1">
                  <a:latin typeface="Arial Black" panose="020B0A04020102020204" pitchFamily="34" charset="0"/>
                </a:rPr>
                <a:t>Right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782779" y="6322814"/>
              <a:ext cx="252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latin typeface="Arial Black" panose="020B0A04020102020204" pitchFamily="34" charset="0"/>
                </a:rPr>
                <a:t>Cross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107094" y="1458000"/>
            <a:ext cx="4322411" cy="5400000"/>
            <a:chOff x="1107094" y="1458000"/>
            <a:chExt cx="4322411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07094" y="3293794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972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14913" y="1458000"/>
            <a:ext cx="4322411" cy="5400000"/>
            <a:chOff x="1314913" y="1458000"/>
            <a:chExt cx="4322411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 rot="469679">
              <a:off x="1314913" y="2808863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647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04800" y="1458000"/>
            <a:ext cx="6000750" cy="5400000"/>
            <a:chOff x="304800" y="1458000"/>
            <a:chExt cx="6000750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tângulo 18"/>
            <p:cNvSpPr/>
            <p:nvPr/>
          </p:nvSpPr>
          <p:spPr>
            <a:xfrm rot="5400000">
              <a:off x="3977528" y="209977"/>
              <a:ext cx="1080000" cy="3576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/>
            <p:cNvSpPr/>
            <p:nvPr/>
          </p:nvSpPr>
          <p:spPr>
            <a:xfrm rot="5400000">
              <a:off x="1515947" y="246853"/>
              <a:ext cx="1080000" cy="35022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07094" y="2185431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4682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745672" y="1070073"/>
            <a:ext cx="7107383" cy="5400000"/>
            <a:chOff x="-235528" y="1458000"/>
            <a:chExt cx="7107383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tângulo 18"/>
            <p:cNvSpPr/>
            <p:nvPr/>
          </p:nvSpPr>
          <p:spPr>
            <a:xfrm rot="5400000">
              <a:off x="4260680" y="-73175"/>
              <a:ext cx="1080000" cy="4142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/>
            <p:cNvSpPr/>
            <p:nvPr/>
          </p:nvSpPr>
          <p:spPr>
            <a:xfrm rot="5400000">
              <a:off x="1245783" y="-23311"/>
              <a:ext cx="1080000" cy="40426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" name="Grupo 3"/>
            <p:cNvGrpSpPr/>
            <p:nvPr/>
          </p:nvGrpSpPr>
          <p:grpSpPr>
            <a:xfrm rot="21134849" flipH="1">
              <a:off x="1306100" y="2274711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  <p:sp>
          <p:nvSpPr>
            <p:cNvPr id="21" name="Bolha de Discurso: Retângulo 20"/>
            <p:cNvSpPr/>
            <p:nvPr/>
          </p:nvSpPr>
          <p:spPr>
            <a:xfrm>
              <a:off x="-96982" y="1604699"/>
              <a:ext cx="1647014" cy="713713"/>
            </a:xfrm>
            <a:prstGeom prst="wedgeRectCallout">
              <a:avLst>
                <a:gd name="adj1" fmla="val 46594"/>
                <a:gd name="adj2" fmla="val 82056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Branch</a:t>
              </a:r>
              <a:r>
                <a:rPr lang="pt-PT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not</a:t>
              </a:r>
              <a:r>
                <a:rPr lang="pt-PT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recognized</a:t>
              </a:r>
              <a:endParaRPr lang="pt-PT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2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45672" y="1070073"/>
            <a:ext cx="7107383" cy="5400000"/>
            <a:chOff x="1745672" y="1070073"/>
            <a:chExt cx="7107383" cy="5400000"/>
          </a:xfrm>
        </p:grpSpPr>
        <p:sp>
          <p:nvSpPr>
            <p:cNvPr id="18" name="Retângulo 17"/>
            <p:cNvSpPr/>
            <p:nvPr/>
          </p:nvSpPr>
          <p:spPr>
            <a:xfrm>
              <a:off x="4710705" y="1070073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tângulo 18"/>
            <p:cNvSpPr/>
            <p:nvPr/>
          </p:nvSpPr>
          <p:spPr>
            <a:xfrm rot="5400000">
              <a:off x="6241880" y="-461102"/>
              <a:ext cx="1080000" cy="4142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/>
            <p:cNvSpPr/>
            <p:nvPr/>
          </p:nvSpPr>
          <p:spPr>
            <a:xfrm rot="5400000">
              <a:off x="3226983" y="-411238"/>
              <a:ext cx="1080000" cy="40426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" name="Grupo 3"/>
            <p:cNvGrpSpPr/>
            <p:nvPr/>
          </p:nvGrpSpPr>
          <p:grpSpPr>
            <a:xfrm rot="21134849" flipH="1">
              <a:off x="3287300" y="1493483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  <p:sp>
          <p:nvSpPr>
            <p:cNvPr id="21" name="Bolha de Discurso: Retângulo 20"/>
            <p:cNvSpPr/>
            <p:nvPr/>
          </p:nvSpPr>
          <p:spPr>
            <a:xfrm>
              <a:off x="1807842" y="1167795"/>
              <a:ext cx="1647014" cy="713713"/>
            </a:xfrm>
            <a:prstGeom prst="wedgeRectCallout">
              <a:avLst>
                <a:gd name="adj1" fmla="val 54845"/>
                <a:gd name="adj2" fmla="val 38638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Branch</a:t>
              </a:r>
              <a:r>
                <a:rPr lang="pt-PT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recognized</a:t>
              </a:r>
              <a:endParaRPr lang="pt-PT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40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795721" y="1817999"/>
            <a:ext cx="5103743" cy="4469442"/>
            <a:chOff x="795721" y="1817999"/>
            <a:chExt cx="5103743" cy="4469442"/>
          </a:xfrm>
        </p:grpSpPr>
        <p:sp>
          <p:nvSpPr>
            <p:cNvPr id="2" name="Retângulo 1"/>
            <p:cNvSpPr/>
            <p:nvPr/>
          </p:nvSpPr>
          <p:spPr>
            <a:xfrm>
              <a:off x="3559464" y="5058000"/>
              <a:ext cx="360000" cy="12294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Retângulo 2"/>
            <p:cNvSpPr/>
            <p:nvPr/>
          </p:nvSpPr>
          <p:spPr>
            <a:xfrm rot="5400000">
              <a:off x="4279464" y="433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999464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/>
            <p:cNvSpPr/>
            <p:nvPr/>
          </p:nvSpPr>
          <p:spPr>
            <a:xfrm rot="5400000">
              <a:off x="5269464" y="4788000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Retângulo 5"/>
            <p:cNvSpPr/>
            <p:nvPr/>
          </p:nvSpPr>
          <p:spPr>
            <a:xfrm rot="5400000">
              <a:off x="2836564" y="433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559464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 rot="16200000">
              <a:off x="2296564" y="2358000"/>
              <a:ext cx="36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59464" y="217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33665" y="217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033665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/>
            <p:cNvSpPr/>
            <p:nvPr/>
          </p:nvSpPr>
          <p:spPr>
            <a:xfrm rot="10800000">
              <a:off x="4459464" y="2537999"/>
              <a:ext cx="144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5" name="Seta: Em Ângulo Reto Para Cima 14"/>
            <p:cNvSpPr/>
            <p:nvPr/>
          </p:nvSpPr>
          <p:spPr>
            <a:xfrm rot="16200000">
              <a:off x="3109464" y="5440001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8" name="Seta: Em U 17"/>
            <p:cNvSpPr/>
            <p:nvPr/>
          </p:nvSpPr>
          <p:spPr>
            <a:xfrm rot="16200000">
              <a:off x="1753665" y="505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21" name="Seta: Em Ângulo Reto Para Cima 20"/>
            <p:cNvSpPr/>
            <p:nvPr/>
          </p:nvSpPr>
          <p:spPr>
            <a:xfrm>
              <a:off x="3157528" y="4637160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Seta: Em Ângulo Reto Para Cima 21"/>
            <p:cNvSpPr/>
            <p:nvPr/>
          </p:nvSpPr>
          <p:spPr>
            <a:xfrm rot="16200000">
              <a:off x="3109464" y="40124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Seta: Em Ângulo Reto Para Cima 22"/>
            <p:cNvSpPr/>
            <p:nvPr/>
          </p:nvSpPr>
          <p:spPr>
            <a:xfrm>
              <a:off x="4550388" y="46319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Seta: Em Ângulo Reto Para Cima 23"/>
            <p:cNvSpPr/>
            <p:nvPr/>
          </p:nvSpPr>
          <p:spPr>
            <a:xfrm rot="5400000">
              <a:off x="3984262" y="46319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Seta: Em Ângulo Reto Para Cima 24"/>
            <p:cNvSpPr/>
            <p:nvPr/>
          </p:nvSpPr>
          <p:spPr>
            <a:xfrm rot="5400000">
              <a:off x="1446249" y="322211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6" name="Seta: Em Ângulo Reto Para Cima 25"/>
            <p:cNvSpPr/>
            <p:nvPr/>
          </p:nvSpPr>
          <p:spPr>
            <a:xfrm>
              <a:off x="3146880" y="3173318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Seta: Em Ângulo Reto Para Cima 26"/>
            <p:cNvSpPr/>
            <p:nvPr/>
          </p:nvSpPr>
          <p:spPr>
            <a:xfrm rot="10800000">
              <a:off x="1446249" y="40124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Seta: Em U 30"/>
            <p:cNvSpPr/>
            <p:nvPr/>
          </p:nvSpPr>
          <p:spPr>
            <a:xfrm rot="10800000">
              <a:off x="1030765" y="54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32" name="Seta: Em U 31"/>
            <p:cNvSpPr/>
            <p:nvPr/>
          </p:nvSpPr>
          <p:spPr>
            <a:xfrm>
              <a:off x="1030766" y="18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3" name="Seta: Em U 32"/>
            <p:cNvSpPr/>
            <p:nvPr/>
          </p:nvSpPr>
          <p:spPr>
            <a:xfrm>
              <a:off x="3559464" y="18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34" name="Seta: Para a Direita 33"/>
            <p:cNvSpPr/>
            <p:nvPr/>
          </p:nvSpPr>
          <p:spPr>
            <a:xfrm rot="16200000">
              <a:off x="676564" y="3707999"/>
              <a:ext cx="540000" cy="180000"/>
            </a:xfrm>
            <a:prstGeom prst="rightArrow">
              <a:avLst>
                <a:gd name="adj1" fmla="val 373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Seta: Para a Direita 34"/>
            <p:cNvSpPr/>
            <p:nvPr/>
          </p:nvSpPr>
          <p:spPr>
            <a:xfrm rot="5400000">
              <a:off x="3736565" y="3707999"/>
              <a:ext cx="540000" cy="180000"/>
            </a:xfrm>
            <a:prstGeom prst="rightArrow">
              <a:avLst>
                <a:gd name="adj1" fmla="val 373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157528" y="5478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88619" y="5076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167778" y="4640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146880" y="4062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557147" y="40212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093185" y="5396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6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95721" y="3617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7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026792" y="31454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812824" y="35905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12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990036" y="45703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13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437574" y="46012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14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28874" y="18568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11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036564" y="1849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8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475406" y="3168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9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843165" y="2893334"/>
              <a:ext cx="71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GOAL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 rot="16200000">
              <a:off x="3368579" y="5727223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872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77</Words>
  <Application>Microsoft Office PowerPoint</Application>
  <PresentationFormat>Ecrã Panorâmico</PresentationFormat>
  <Paragraphs>49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Adobe Heiti Std R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Simões</dc:creator>
  <cp:lastModifiedBy>João Simões</cp:lastModifiedBy>
  <cp:revision>48</cp:revision>
  <dcterms:created xsi:type="dcterms:W3CDTF">2017-07-07T15:46:47Z</dcterms:created>
  <dcterms:modified xsi:type="dcterms:W3CDTF">2017-07-19T10:14:39Z</dcterms:modified>
</cp:coreProperties>
</file>