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pt" ContentType="application/vnd.ms-powerpoin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83" r:id="rId2"/>
    <p:sldId id="390" r:id="rId3"/>
    <p:sldId id="391" r:id="rId4"/>
    <p:sldId id="392" r:id="rId5"/>
    <p:sldId id="393" r:id="rId6"/>
    <p:sldId id="394" r:id="rId7"/>
    <p:sldId id="395" r:id="rId8"/>
    <p:sldId id="397" r:id="rId9"/>
  </p:sldIdLst>
  <p:sldSz cx="9144000" cy="6858000" type="screen4x3"/>
  <p:notesSz cx="6858000" cy="9107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56" autoAdjust="0"/>
  </p:normalViewPr>
  <p:slideViewPr>
    <p:cSldViewPr snapToGrid="0">
      <p:cViewPr varScale="1">
        <p:scale>
          <a:sx n="110" d="100"/>
          <a:sy n="110" d="100"/>
        </p:scale>
        <p:origin x="-328" y="-104"/>
      </p:cViewPr>
      <p:guideLst>
        <p:guide orient="horz" pos="2160"/>
        <p:guide orient="horz" pos="1200"/>
        <p:guide orient="horz" pos="1734"/>
        <p:guide orient="horz" pos="3768"/>
        <p:guide orient="horz" pos="4080"/>
        <p:guide pos="2902"/>
        <p:guide pos="28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5" d="100"/>
          <a:sy n="85" d="100"/>
        </p:scale>
        <p:origin x="-1176" y="360"/>
      </p:cViewPr>
      <p:guideLst>
        <p:guide orient="horz" pos="28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9813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EC67A6A-62A2-4293-A371-61BF49A86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7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2950" cy="3414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9B2EA6D-0A58-4188-984E-5F3610092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3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484E86-0856-4C47-A529-F7AA23660E99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Use a topic title slide each time a new person is presenting or a new topic is presented.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PowerPoint_97_-_2003_Presentation1.ppt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57200" y="4241800"/>
            <a:ext cx="822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en-US">
              <a:latin typeface="Times New Roman" charset="0"/>
            </a:endParaRPr>
          </a:p>
        </p:txBody>
      </p:sp>
      <p:graphicFrame>
        <p:nvGraphicFramePr>
          <p:cNvPr id="5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Base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11"/>
          <p:cNvGrpSpPr>
            <a:grpSpLocks/>
          </p:cNvGrpSpPr>
          <p:nvPr userDrawn="1"/>
        </p:nvGrpSpPr>
        <p:grpSpPr bwMode="auto">
          <a:xfrm>
            <a:off x="419100" y="6051550"/>
            <a:ext cx="2222500" cy="357188"/>
            <a:chOff x="264" y="3816"/>
            <a:chExt cx="1400" cy="225"/>
          </a:xfrm>
        </p:grpSpPr>
        <p:grpSp>
          <p:nvGrpSpPr>
            <p:cNvPr id="7" name="Group 912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10" name="Freeform 913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1" name="Freeform 914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2" name="Freeform 915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3" name="Freeform 916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4" name="Freeform 917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5" name="Freeform 918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6" name="Freeform 919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7" name="Freeform 920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8" name="Freeform 921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9" name="Freeform 922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0" name="Freeform 923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1" name="Freeform 924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2" name="Freeform 925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8" name="Line 926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9" name="Freeform 927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3" name="Group 68"/>
          <p:cNvGrpSpPr>
            <a:grpSpLocks/>
          </p:cNvGrpSpPr>
          <p:nvPr userDrawn="1"/>
        </p:nvGrpSpPr>
        <p:grpSpPr bwMode="auto">
          <a:xfrm>
            <a:off x="4938713" y="5978525"/>
            <a:ext cx="3970337" cy="517525"/>
            <a:chOff x="4938713" y="5978525"/>
            <a:chExt cx="3970337" cy="517525"/>
          </a:xfrm>
        </p:grpSpPr>
        <p:grpSp>
          <p:nvGrpSpPr>
            <p:cNvPr id="24" name="Group 387"/>
            <p:cNvGrpSpPr>
              <a:grpSpLocks/>
            </p:cNvGrpSpPr>
            <p:nvPr userDrawn="1"/>
          </p:nvGrpSpPr>
          <p:grpSpPr bwMode="auto">
            <a:xfrm>
              <a:off x="5518150" y="5984875"/>
              <a:ext cx="498475" cy="498475"/>
              <a:chOff x="1372" y="1199"/>
              <a:chExt cx="533" cy="533"/>
            </a:xfrm>
          </p:grpSpPr>
          <p:sp>
            <p:nvSpPr>
              <p:cNvPr id="68" name="Rectangle 388"/>
              <p:cNvSpPr>
                <a:spLocks noChangeArrowheads="1"/>
              </p:cNvSpPr>
              <p:nvPr userDrawn="1"/>
            </p:nvSpPr>
            <p:spPr bwMode="auto">
              <a:xfrm>
                <a:off x="1372" y="1199"/>
                <a:ext cx="533" cy="5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pic>
            <p:nvPicPr>
              <p:cNvPr id="69" name="Picture 389" descr="kmartred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16" y="1336"/>
                <a:ext cx="25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" name="Group 390"/>
            <p:cNvGrpSpPr>
              <a:grpSpLocks/>
            </p:cNvGrpSpPr>
            <p:nvPr userDrawn="1"/>
          </p:nvGrpSpPr>
          <p:grpSpPr bwMode="auto">
            <a:xfrm>
              <a:off x="6096000" y="5986463"/>
              <a:ext cx="495300" cy="495300"/>
              <a:chOff x="2608" y="1200"/>
              <a:chExt cx="532" cy="532"/>
            </a:xfrm>
          </p:grpSpPr>
          <p:sp>
            <p:nvSpPr>
              <p:cNvPr id="61" name="Rectangle 391"/>
              <p:cNvSpPr>
                <a:spLocks noChangeArrowheads="1"/>
              </p:cNvSpPr>
              <p:nvPr userDrawn="1"/>
            </p:nvSpPr>
            <p:spPr bwMode="invGray">
              <a:xfrm>
                <a:off x="2608" y="1200"/>
                <a:ext cx="532" cy="532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62" name="Group 392"/>
              <p:cNvGrpSpPr>
                <a:grpSpLocks/>
              </p:cNvGrpSpPr>
              <p:nvPr userDrawn="1"/>
            </p:nvGrpSpPr>
            <p:grpSpPr bwMode="auto">
              <a:xfrm>
                <a:off x="2657" y="1422"/>
                <a:ext cx="433" cy="106"/>
                <a:chOff x="2657" y="1422"/>
                <a:chExt cx="433" cy="106"/>
              </a:xfrm>
            </p:grpSpPr>
            <p:sp>
              <p:nvSpPr>
                <p:cNvPr id="63" name="Rectangle 393"/>
                <p:cNvSpPr>
                  <a:spLocks noChangeArrowheads="1"/>
                </p:cNvSpPr>
                <p:nvPr userDrawn="1"/>
              </p:nvSpPr>
              <p:spPr bwMode="gray">
                <a:xfrm>
                  <a:off x="2657" y="1422"/>
                  <a:ext cx="433" cy="106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64" name="Rectangle 394"/>
                <p:cNvSpPr>
                  <a:spLocks noChangeArrowheads="1"/>
                </p:cNvSpPr>
                <p:nvPr userDrawn="1"/>
              </p:nvSpPr>
              <p:spPr bwMode="gray">
                <a:xfrm>
                  <a:off x="2666" y="1430"/>
                  <a:ext cx="416" cy="89"/>
                </a:xfrm>
                <a:prstGeom prst="rect">
                  <a:avLst/>
                </a:prstGeom>
                <a:solidFill>
                  <a:srgbClr val="EF293D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65" name="Freeform 395"/>
                <p:cNvSpPr>
                  <a:spLocks noEditPoints="1"/>
                </p:cNvSpPr>
                <p:nvPr userDrawn="1"/>
              </p:nvSpPr>
              <p:spPr bwMode="gray">
                <a:xfrm>
                  <a:off x="2688" y="1451"/>
                  <a:ext cx="370" cy="48"/>
                </a:xfrm>
                <a:custGeom>
                  <a:avLst/>
                  <a:gdLst/>
                  <a:ahLst/>
                  <a:cxnLst>
                    <a:cxn ang="0">
                      <a:pos x="20927" y="2845"/>
                    </a:cxn>
                    <a:cxn ang="0">
                      <a:pos x="20984" y="1609"/>
                    </a:cxn>
                    <a:cxn ang="0">
                      <a:pos x="22181" y="2845"/>
                    </a:cxn>
                    <a:cxn ang="0">
                      <a:pos x="21497" y="0"/>
                    </a:cxn>
                    <a:cxn ang="0">
                      <a:pos x="21440" y="1293"/>
                    </a:cxn>
                    <a:cxn ang="0">
                      <a:pos x="20186" y="0"/>
                    </a:cxn>
                    <a:cxn ang="0">
                      <a:pos x="14113" y="2845"/>
                    </a:cxn>
                    <a:cxn ang="0">
                      <a:pos x="14854" y="1178"/>
                    </a:cxn>
                    <a:cxn ang="0">
                      <a:pos x="15595" y="2184"/>
                    </a:cxn>
                    <a:cxn ang="0">
                      <a:pos x="16023" y="2845"/>
                    </a:cxn>
                    <a:cxn ang="0">
                      <a:pos x="16764" y="0"/>
                    </a:cxn>
                    <a:cxn ang="0">
                      <a:pos x="15453" y="977"/>
                    </a:cxn>
                    <a:cxn ang="0">
                      <a:pos x="15025" y="0"/>
                    </a:cxn>
                    <a:cxn ang="0">
                      <a:pos x="14113" y="2845"/>
                    </a:cxn>
                    <a:cxn ang="0">
                      <a:pos x="13329" y="2845"/>
                    </a:cxn>
                    <a:cxn ang="0">
                      <a:pos x="12431" y="661"/>
                    </a:cxn>
                    <a:cxn ang="0">
                      <a:pos x="13543" y="0"/>
                    </a:cxn>
                    <a:cxn ang="0">
                      <a:pos x="11690" y="718"/>
                    </a:cxn>
                    <a:cxn ang="0">
                      <a:pos x="11690" y="2212"/>
                    </a:cxn>
                    <a:cxn ang="0">
                      <a:pos x="9979" y="2845"/>
                    </a:cxn>
                    <a:cxn ang="0">
                      <a:pos x="10720" y="690"/>
                    </a:cxn>
                    <a:cxn ang="0">
                      <a:pos x="11404" y="0"/>
                    </a:cxn>
                    <a:cxn ang="0">
                      <a:pos x="9380" y="690"/>
                    </a:cxn>
                    <a:cxn ang="0">
                      <a:pos x="9979" y="2845"/>
                    </a:cxn>
                    <a:cxn ang="0">
                      <a:pos x="8268" y="2845"/>
                    </a:cxn>
                    <a:cxn ang="0">
                      <a:pos x="8853" y="1839"/>
                    </a:cxn>
                    <a:cxn ang="0">
                      <a:pos x="8268" y="1207"/>
                    </a:cxn>
                    <a:cxn ang="0">
                      <a:pos x="8924" y="661"/>
                    </a:cxn>
                    <a:cxn ang="0">
                      <a:pos x="7499" y="0"/>
                    </a:cxn>
                    <a:cxn ang="0">
                      <a:pos x="2994" y="632"/>
                    </a:cxn>
                    <a:cxn ang="0">
                      <a:pos x="3393" y="1235"/>
                    </a:cxn>
                    <a:cxn ang="0">
                      <a:pos x="2994" y="632"/>
                    </a:cxn>
                    <a:cxn ang="0">
                      <a:pos x="3564" y="0"/>
                    </a:cxn>
                    <a:cxn ang="0">
                      <a:pos x="2224" y="2845"/>
                    </a:cxn>
                    <a:cxn ang="0">
                      <a:pos x="2965" y="1695"/>
                    </a:cxn>
                    <a:cxn ang="0">
                      <a:pos x="4362" y="2845"/>
                    </a:cxn>
                    <a:cxn ang="0">
                      <a:pos x="4077" y="1408"/>
                    </a:cxn>
                    <a:cxn ang="0">
                      <a:pos x="18760" y="603"/>
                    </a:cxn>
                    <a:cxn ang="0">
                      <a:pos x="18247" y="1264"/>
                    </a:cxn>
                    <a:cxn ang="0">
                      <a:pos x="18760" y="603"/>
                    </a:cxn>
                    <a:cxn ang="0">
                      <a:pos x="17962" y="0"/>
                    </a:cxn>
                    <a:cxn ang="0">
                      <a:pos x="17562" y="2845"/>
                    </a:cxn>
                    <a:cxn ang="0">
                      <a:pos x="18247" y="1896"/>
                    </a:cxn>
                    <a:cxn ang="0">
                      <a:pos x="18760" y="2845"/>
                    </a:cxn>
                    <a:cxn ang="0">
                      <a:pos x="19444" y="345"/>
                    </a:cxn>
                    <a:cxn ang="0">
                      <a:pos x="6073" y="603"/>
                    </a:cxn>
                    <a:cxn ang="0">
                      <a:pos x="5560" y="1264"/>
                    </a:cxn>
                    <a:cxn ang="0">
                      <a:pos x="6073" y="603"/>
                    </a:cxn>
                    <a:cxn ang="0">
                      <a:pos x="5275" y="0"/>
                    </a:cxn>
                    <a:cxn ang="0">
                      <a:pos x="4875" y="2845"/>
                    </a:cxn>
                    <a:cxn ang="0">
                      <a:pos x="5559" y="1896"/>
                    </a:cxn>
                    <a:cxn ang="0">
                      <a:pos x="6073" y="2845"/>
                    </a:cxn>
                    <a:cxn ang="0">
                      <a:pos x="6757" y="345"/>
                    </a:cxn>
                    <a:cxn ang="0">
                      <a:pos x="1540" y="0"/>
                    </a:cxn>
                    <a:cxn ang="0">
                      <a:pos x="0" y="402"/>
                    </a:cxn>
                    <a:cxn ang="0">
                      <a:pos x="399" y="2845"/>
                    </a:cxn>
                    <a:cxn ang="0">
                      <a:pos x="1540" y="2212"/>
                    </a:cxn>
                    <a:cxn ang="0">
                      <a:pos x="741" y="632"/>
                    </a:cxn>
                    <a:cxn ang="0">
                      <a:pos x="1540" y="0"/>
                    </a:cxn>
                  </a:cxnLst>
                  <a:rect l="0" t="0" r="r" b="b"/>
                  <a:pathLst>
                    <a:path w="22181" h="2845">
                      <a:moveTo>
                        <a:pt x="20186" y="2845"/>
                      </a:moveTo>
                      <a:lnTo>
                        <a:pt x="20927" y="2845"/>
                      </a:lnTo>
                      <a:lnTo>
                        <a:pt x="20927" y="1609"/>
                      </a:lnTo>
                      <a:lnTo>
                        <a:pt x="20984" y="1609"/>
                      </a:lnTo>
                      <a:lnTo>
                        <a:pt x="21497" y="2845"/>
                      </a:lnTo>
                      <a:lnTo>
                        <a:pt x="22181" y="2845"/>
                      </a:lnTo>
                      <a:lnTo>
                        <a:pt x="22181" y="0"/>
                      </a:lnTo>
                      <a:lnTo>
                        <a:pt x="21497" y="0"/>
                      </a:lnTo>
                      <a:lnTo>
                        <a:pt x="21497" y="1293"/>
                      </a:lnTo>
                      <a:lnTo>
                        <a:pt x="21440" y="1293"/>
                      </a:lnTo>
                      <a:lnTo>
                        <a:pt x="20855" y="0"/>
                      </a:lnTo>
                      <a:lnTo>
                        <a:pt x="20186" y="0"/>
                      </a:lnTo>
                      <a:lnTo>
                        <a:pt x="20186" y="2845"/>
                      </a:lnTo>
                      <a:close/>
                      <a:moveTo>
                        <a:pt x="14113" y="2845"/>
                      </a:moveTo>
                      <a:lnTo>
                        <a:pt x="14854" y="2845"/>
                      </a:lnTo>
                      <a:lnTo>
                        <a:pt x="14854" y="1178"/>
                      </a:lnTo>
                      <a:lnTo>
                        <a:pt x="15282" y="2184"/>
                      </a:lnTo>
                      <a:lnTo>
                        <a:pt x="15595" y="2184"/>
                      </a:lnTo>
                      <a:lnTo>
                        <a:pt x="16023" y="1178"/>
                      </a:lnTo>
                      <a:lnTo>
                        <a:pt x="16023" y="2845"/>
                      </a:lnTo>
                      <a:lnTo>
                        <a:pt x="16764" y="2845"/>
                      </a:lnTo>
                      <a:lnTo>
                        <a:pt x="16764" y="0"/>
                      </a:lnTo>
                      <a:lnTo>
                        <a:pt x="15852" y="0"/>
                      </a:lnTo>
                      <a:lnTo>
                        <a:pt x="15453" y="977"/>
                      </a:lnTo>
                      <a:lnTo>
                        <a:pt x="15424" y="977"/>
                      </a:lnTo>
                      <a:lnTo>
                        <a:pt x="15025" y="0"/>
                      </a:lnTo>
                      <a:lnTo>
                        <a:pt x="14113" y="0"/>
                      </a:lnTo>
                      <a:lnTo>
                        <a:pt x="14113" y="2845"/>
                      </a:lnTo>
                      <a:close/>
                      <a:moveTo>
                        <a:pt x="11490" y="2845"/>
                      </a:moveTo>
                      <a:lnTo>
                        <a:pt x="13329" y="2845"/>
                      </a:lnTo>
                      <a:lnTo>
                        <a:pt x="13543" y="2184"/>
                      </a:lnTo>
                      <a:lnTo>
                        <a:pt x="12431" y="661"/>
                      </a:lnTo>
                      <a:lnTo>
                        <a:pt x="13343" y="661"/>
                      </a:lnTo>
                      <a:lnTo>
                        <a:pt x="13543" y="0"/>
                      </a:lnTo>
                      <a:lnTo>
                        <a:pt x="11860" y="0"/>
                      </a:lnTo>
                      <a:lnTo>
                        <a:pt x="11690" y="718"/>
                      </a:lnTo>
                      <a:lnTo>
                        <a:pt x="12716" y="2212"/>
                      </a:lnTo>
                      <a:lnTo>
                        <a:pt x="11690" y="2212"/>
                      </a:lnTo>
                      <a:lnTo>
                        <a:pt x="11490" y="2845"/>
                      </a:lnTo>
                      <a:close/>
                      <a:moveTo>
                        <a:pt x="9979" y="2845"/>
                      </a:moveTo>
                      <a:lnTo>
                        <a:pt x="10720" y="2845"/>
                      </a:lnTo>
                      <a:lnTo>
                        <a:pt x="10720" y="690"/>
                      </a:lnTo>
                      <a:lnTo>
                        <a:pt x="11191" y="690"/>
                      </a:lnTo>
                      <a:lnTo>
                        <a:pt x="11404" y="0"/>
                      </a:lnTo>
                      <a:lnTo>
                        <a:pt x="9594" y="0"/>
                      </a:lnTo>
                      <a:lnTo>
                        <a:pt x="9380" y="690"/>
                      </a:lnTo>
                      <a:lnTo>
                        <a:pt x="9979" y="690"/>
                      </a:lnTo>
                      <a:lnTo>
                        <a:pt x="9979" y="2845"/>
                      </a:lnTo>
                      <a:close/>
                      <a:moveTo>
                        <a:pt x="7499" y="2845"/>
                      </a:moveTo>
                      <a:lnTo>
                        <a:pt x="8268" y="2845"/>
                      </a:lnTo>
                      <a:lnTo>
                        <a:pt x="8268" y="1839"/>
                      </a:lnTo>
                      <a:lnTo>
                        <a:pt x="8853" y="1839"/>
                      </a:lnTo>
                      <a:lnTo>
                        <a:pt x="8853" y="1207"/>
                      </a:lnTo>
                      <a:lnTo>
                        <a:pt x="8268" y="1207"/>
                      </a:lnTo>
                      <a:lnTo>
                        <a:pt x="8268" y="661"/>
                      </a:lnTo>
                      <a:lnTo>
                        <a:pt x="8924" y="661"/>
                      </a:lnTo>
                      <a:lnTo>
                        <a:pt x="8924" y="0"/>
                      </a:lnTo>
                      <a:lnTo>
                        <a:pt x="7499" y="0"/>
                      </a:lnTo>
                      <a:lnTo>
                        <a:pt x="7499" y="2845"/>
                      </a:lnTo>
                      <a:close/>
                      <a:moveTo>
                        <a:pt x="2994" y="632"/>
                      </a:moveTo>
                      <a:lnTo>
                        <a:pt x="3393" y="632"/>
                      </a:lnTo>
                      <a:lnTo>
                        <a:pt x="3393" y="1235"/>
                      </a:lnTo>
                      <a:lnTo>
                        <a:pt x="2994" y="1235"/>
                      </a:lnTo>
                      <a:lnTo>
                        <a:pt x="2994" y="632"/>
                      </a:lnTo>
                      <a:close/>
                      <a:moveTo>
                        <a:pt x="4077" y="345"/>
                      </a:moveTo>
                      <a:lnTo>
                        <a:pt x="3564" y="0"/>
                      </a:lnTo>
                      <a:lnTo>
                        <a:pt x="2224" y="0"/>
                      </a:lnTo>
                      <a:lnTo>
                        <a:pt x="2224" y="2845"/>
                      </a:lnTo>
                      <a:lnTo>
                        <a:pt x="2965" y="2845"/>
                      </a:lnTo>
                      <a:lnTo>
                        <a:pt x="2965" y="1695"/>
                      </a:lnTo>
                      <a:lnTo>
                        <a:pt x="3592" y="2845"/>
                      </a:lnTo>
                      <a:lnTo>
                        <a:pt x="4362" y="2845"/>
                      </a:lnTo>
                      <a:lnTo>
                        <a:pt x="3678" y="1666"/>
                      </a:lnTo>
                      <a:lnTo>
                        <a:pt x="4077" y="1408"/>
                      </a:lnTo>
                      <a:lnTo>
                        <a:pt x="4077" y="345"/>
                      </a:lnTo>
                      <a:close/>
                      <a:moveTo>
                        <a:pt x="18760" y="603"/>
                      </a:moveTo>
                      <a:lnTo>
                        <a:pt x="18247" y="603"/>
                      </a:lnTo>
                      <a:lnTo>
                        <a:pt x="18247" y="1264"/>
                      </a:lnTo>
                      <a:lnTo>
                        <a:pt x="18760" y="1264"/>
                      </a:lnTo>
                      <a:lnTo>
                        <a:pt x="18760" y="603"/>
                      </a:lnTo>
                      <a:close/>
                      <a:moveTo>
                        <a:pt x="19045" y="0"/>
                      </a:moveTo>
                      <a:lnTo>
                        <a:pt x="17962" y="0"/>
                      </a:lnTo>
                      <a:lnTo>
                        <a:pt x="17562" y="345"/>
                      </a:lnTo>
                      <a:lnTo>
                        <a:pt x="17562" y="2845"/>
                      </a:lnTo>
                      <a:lnTo>
                        <a:pt x="18247" y="2845"/>
                      </a:lnTo>
                      <a:lnTo>
                        <a:pt x="18247" y="1896"/>
                      </a:lnTo>
                      <a:lnTo>
                        <a:pt x="18760" y="1896"/>
                      </a:lnTo>
                      <a:lnTo>
                        <a:pt x="18760" y="2845"/>
                      </a:lnTo>
                      <a:lnTo>
                        <a:pt x="19444" y="2845"/>
                      </a:lnTo>
                      <a:lnTo>
                        <a:pt x="19444" y="345"/>
                      </a:lnTo>
                      <a:lnTo>
                        <a:pt x="19045" y="0"/>
                      </a:lnTo>
                      <a:close/>
                      <a:moveTo>
                        <a:pt x="6073" y="603"/>
                      </a:moveTo>
                      <a:lnTo>
                        <a:pt x="5560" y="603"/>
                      </a:lnTo>
                      <a:lnTo>
                        <a:pt x="5560" y="1264"/>
                      </a:lnTo>
                      <a:lnTo>
                        <a:pt x="6073" y="1264"/>
                      </a:lnTo>
                      <a:lnTo>
                        <a:pt x="6073" y="603"/>
                      </a:lnTo>
                      <a:close/>
                      <a:moveTo>
                        <a:pt x="6358" y="0"/>
                      </a:moveTo>
                      <a:lnTo>
                        <a:pt x="5275" y="0"/>
                      </a:lnTo>
                      <a:lnTo>
                        <a:pt x="4875" y="345"/>
                      </a:lnTo>
                      <a:lnTo>
                        <a:pt x="4875" y="2845"/>
                      </a:lnTo>
                      <a:lnTo>
                        <a:pt x="5559" y="2845"/>
                      </a:lnTo>
                      <a:lnTo>
                        <a:pt x="5559" y="1896"/>
                      </a:lnTo>
                      <a:lnTo>
                        <a:pt x="6073" y="1896"/>
                      </a:lnTo>
                      <a:lnTo>
                        <a:pt x="6073" y="2845"/>
                      </a:lnTo>
                      <a:lnTo>
                        <a:pt x="6757" y="2845"/>
                      </a:lnTo>
                      <a:lnTo>
                        <a:pt x="6757" y="345"/>
                      </a:lnTo>
                      <a:lnTo>
                        <a:pt x="6358" y="0"/>
                      </a:lnTo>
                      <a:close/>
                      <a:moveTo>
                        <a:pt x="1540" y="0"/>
                      </a:moveTo>
                      <a:lnTo>
                        <a:pt x="399" y="0"/>
                      </a:lnTo>
                      <a:lnTo>
                        <a:pt x="0" y="402"/>
                      </a:lnTo>
                      <a:lnTo>
                        <a:pt x="0" y="2442"/>
                      </a:lnTo>
                      <a:lnTo>
                        <a:pt x="399" y="2845"/>
                      </a:lnTo>
                      <a:lnTo>
                        <a:pt x="1540" y="2845"/>
                      </a:lnTo>
                      <a:lnTo>
                        <a:pt x="1540" y="2212"/>
                      </a:lnTo>
                      <a:lnTo>
                        <a:pt x="741" y="2212"/>
                      </a:lnTo>
                      <a:lnTo>
                        <a:pt x="741" y="632"/>
                      </a:lnTo>
                      <a:lnTo>
                        <a:pt x="1540" y="632"/>
                      </a:lnTo>
                      <a:lnTo>
                        <a:pt x="1540" y="0"/>
                      </a:lnTo>
                      <a:close/>
                    </a:path>
                  </a:pathLst>
                </a:custGeom>
                <a:solidFill>
                  <a:srgbClr val="EF293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66" name="Freeform 396"/>
                <p:cNvSpPr>
                  <a:spLocks noEditPoints="1"/>
                </p:cNvSpPr>
                <p:nvPr userDrawn="1"/>
              </p:nvSpPr>
              <p:spPr bwMode="gray">
                <a:xfrm>
                  <a:off x="2688" y="1451"/>
                  <a:ext cx="370" cy="48"/>
                </a:xfrm>
                <a:custGeom>
                  <a:avLst/>
                  <a:gdLst/>
                  <a:ahLst/>
                  <a:cxnLst>
                    <a:cxn ang="0">
                      <a:pos x="20927" y="2845"/>
                    </a:cxn>
                    <a:cxn ang="0">
                      <a:pos x="20984" y="1609"/>
                    </a:cxn>
                    <a:cxn ang="0">
                      <a:pos x="22181" y="2845"/>
                    </a:cxn>
                    <a:cxn ang="0">
                      <a:pos x="21497" y="0"/>
                    </a:cxn>
                    <a:cxn ang="0">
                      <a:pos x="21440" y="1293"/>
                    </a:cxn>
                    <a:cxn ang="0">
                      <a:pos x="20186" y="0"/>
                    </a:cxn>
                    <a:cxn ang="0">
                      <a:pos x="14113" y="2845"/>
                    </a:cxn>
                    <a:cxn ang="0">
                      <a:pos x="14854" y="1178"/>
                    </a:cxn>
                    <a:cxn ang="0">
                      <a:pos x="15595" y="2184"/>
                    </a:cxn>
                    <a:cxn ang="0">
                      <a:pos x="16023" y="2845"/>
                    </a:cxn>
                    <a:cxn ang="0">
                      <a:pos x="16764" y="0"/>
                    </a:cxn>
                    <a:cxn ang="0">
                      <a:pos x="15453" y="977"/>
                    </a:cxn>
                    <a:cxn ang="0">
                      <a:pos x="15025" y="0"/>
                    </a:cxn>
                    <a:cxn ang="0">
                      <a:pos x="14113" y="2845"/>
                    </a:cxn>
                    <a:cxn ang="0">
                      <a:pos x="13329" y="2845"/>
                    </a:cxn>
                    <a:cxn ang="0">
                      <a:pos x="12431" y="661"/>
                    </a:cxn>
                    <a:cxn ang="0">
                      <a:pos x="13543" y="0"/>
                    </a:cxn>
                    <a:cxn ang="0">
                      <a:pos x="11690" y="718"/>
                    </a:cxn>
                    <a:cxn ang="0">
                      <a:pos x="11690" y="2212"/>
                    </a:cxn>
                    <a:cxn ang="0">
                      <a:pos x="9979" y="2845"/>
                    </a:cxn>
                    <a:cxn ang="0">
                      <a:pos x="10720" y="690"/>
                    </a:cxn>
                    <a:cxn ang="0">
                      <a:pos x="11404" y="0"/>
                    </a:cxn>
                    <a:cxn ang="0">
                      <a:pos x="9380" y="690"/>
                    </a:cxn>
                    <a:cxn ang="0">
                      <a:pos x="9979" y="2845"/>
                    </a:cxn>
                    <a:cxn ang="0">
                      <a:pos x="8268" y="2845"/>
                    </a:cxn>
                    <a:cxn ang="0">
                      <a:pos x="8853" y="1839"/>
                    </a:cxn>
                    <a:cxn ang="0">
                      <a:pos x="8268" y="1207"/>
                    </a:cxn>
                    <a:cxn ang="0">
                      <a:pos x="8924" y="661"/>
                    </a:cxn>
                    <a:cxn ang="0">
                      <a:pos x="7499" y="0"/>
                    </a:cxn>
                    <a:cxn ang="0">
                      <a:pos x="2994" y="632"/>
                    </a:cxn>
                    <a:cxn ang="0">
                      <a:pos x="3393" y="1235"/>
                    </a:cxn>
                    <a:cxn ang="0">
                      <a:pos x="2994" y="632"/>
                    </a:cxn>
                    <a:cxn ang="0">
                      <a:pos x="3564" y="0"/>
                    </a:cxn>
                    <a:cxn ang="0">
                      <a:pos x="2224" y="2845"/>
                    </a:cxn>
                    <a:cxn ang="0">
                      <a:pos x="2965" y="1695"/>
                    </a:cxn>
                    <a:cxn ang="0">
                      <a:pos x="4362" y="2845"/>
                    </a:cxn>
                    <a:cxn ang="0">
                      <a:pos x="4077" y="1408"/>
                    </a:cxn>
                    <a:cxn ang="0">
                      <a:pos x="18760" y="603"/>
                    </a:cxn>
                    <a:cxn ang="0">
                      <a:pos x="18247" y="1264"/>
                    </a:cxn>
                    <a:cxn ang="0">
                      <a:pos x="18760" y="603"/>
                    </a:cxn>
                    <a:cxn ang="0">
                      <a:pos x="17962" y="0"/>
                    </a:cxn>
                    <a:cxn ang="0">
                      <a:pos x="17562" y="2845"/>
                    </a:cxn>
                    <a:cxn ang="0">
                      <a:pos x="18247" y="1896"/>
                    </a:cxn>
                    <a:cxn ang="0">
                      <a:pos x="18760" y="2845"/>
                    </a:cxn>
                    <a:cxn ang="0">
                      <a:pos x="19444" y="345"/>
                    </a:cxn>
                    <a:cxn ang="0">
                      <a:pos x="6073" y="603"/>
                    </a:cxn>
                    <a:cxn ang="0">
                      <a:pos x="5560" y="1264"/>
                    </a:cxn>
                    <a:cxn ang="0">
                      <a:pos x="6073" y="603"/>
                    </a:cxn>
                    <a:cxn ang="0">
                      <a:pos x="5275" y="0"/>
                    </a:cxn>
                    <a:cxn ang="0">
                      <a:pos x="4875" y="2845"/>
                    </a:cxn>
                    <a:cxn ang="0">
                      <a:pos x="5559" y="1896"/>
                    </a:cxn>
                    <a:cxn ang="0">
                      <a:pos x="6073" y="2845"/>
                    </a:cxn>
                    <a:cxn ang="0">
                      <a:pos x="6757" y="345"/>
                    </a:cxn>
                    <a:cxn ang="0">
                      <a:pos x="1540" y="0"/>
                    </a:cxn>
                    <a:cxn ang="0">
                      <a:pos x="0" y="402"/>
                    </a:cxn>
                    <a:cxn ang="0">
                      <a:pos x="399" y="2845"/>
                    </a:cxn>
                    <a:cxn ang="0">
                      <a:pos x="1540" y="2212"/>
                    </a:cxn>
                    <a:cxn ang="0">
                      <a:pos x="741" y="632"/>
                    </a:cxn>
                    <a:cxn ang="0">
                      <a:pos x="1540" y="0"/>
                    </a:cxn>
                  </a:cxnLst>
                  <a:rect l="0" t="0" r="r" b="b"/>
                  <a:pathLst>
                    <a:path w="22181" h="2845">
                      <a:moveTo>
                        <a:pt x="20186" y="2845"/>
                      </a:moveTo>
                      <a:lnTo>
                        <a:pt x="20927" y="2845"/>
                      </a:lnTo>
                      <a:lnTo>
                        <a:pt x="20927" y="1609"/>
                      </a:lnTo>
                      <a:lnTo>
                        <a:pt x="20984" y="1609"/>
                      </a:lnTo>
                      <a:lnTo>
                        <a:pt x="21497" y="2845"/>
                      </a:lnTo>
                      <a:lnTo>
                        <a:pt x="22181" y="2845"/>
                      </a:lnTo>
                      <a:lnTo>
                        <a:pt x="22181" y="0"/>
                      </a:lnTo>
                      <a:lnTo>
                        <a:pt x="21497" y="0"/>
                      </a:lnTo>
                      <a:lnTo>
                        <a:pt x="21497" y="1293"/>
                      </a:lnTo>
                      <a:lnTo>
                        <a:pt x="21440" y="1293"/>
                      </a:lnTo>
                      <a:lnTo>
                        <a:pt x="20855" y="0"/>
                      </a:lnTo>
                      <a:lnTo>
                        <a:pt x="20186" y="0"/>
                      </a:lnTo>
                      <a:lnTo>
                        <a:pt x="20186" y="2845"/>
                      </a:lnTo>
                      <a:close/>
                      <a:moveTo>
                        <a:pt x="14113" y="2845"/>
                      </a:moveTo>
                      <a:lnTo>
                        <a:pt x="14854" y="2845"/>
                      </a:lnTo>
                      <a:lnTo>
                        <a:pt x="14854" y="1178"/>
                      </a:lnTo>
                      <a:lnTo>
                        <a:pt x="15282" y="2184"/>
                      </a:lnTo>
                      <a:lnTo>
                        <a:pt x="15595" y="2184"/>
                      </a:lnTo>
                      <a:lnTo>
                        <a:pt x="16023" y="1178"/>
                      </a:lnTo>
                      <a:lnTo>
                        <a:pt x="16023" y="2845"/>
                      </a:lnTo>
                      <a:lnTo>
                        <a:pt x="16764" y="2845"/>
                      </a:lnTo>
                      <a:lnTo>
                        <a:pt x="16764" y="0"/>
                      </a:lnTo>
                      <a:lnTo>
                        <a:pt x="15852" y="0"/>
                      </a:lnTo>
                      <a:lnTo>
                        <a:pt x="15453" y="977"/>
                      </a:lnTo>
                      <a:lnTo>
                        <a:pt x="15424" y="977"/>
                      </a:lnTo>
                      <a:lnTo>
                        <a:pt x="15025" y="0"/>
                      </a:lnTo>
                      <a:lnTo>
                        <a:pt x="14113" y="0"/>
                      </a:lnTo>
                      <a:lnTo>
                        <a:pt x="14113" y="2845"/>
                      </a:lnTo>
                      <a:close/>
                      <a:moveTo>
                        <a:pt x="11490" y="2845"/>
                      </a:moveTo>
                      <a:lnTo>
                        <a:pt x="13329" y="2845"/>
                      </a:lnTo>
                      <a:lnTo>
                        <a:pt x="13543" y="2184"/>
                      </a:lnTo>
                      <a:lnTo>
                        <a:pt x="12431" y="661"/>
                      </a:lnTo>
                      <a:lnTo>
                        <a:pt x="13343" y="661"/>
                      </a:lnTo>
                      <a:lnTo>
                        <a:pt x="13543" y="0"/>
                      </a:lnTo>
                      <a:lnTo>
                        <a:pt x="11860" y="0"/>
                      </a:lnTo>
                      <a:lnTo>
                        <a:pt x="11690" y="718"/>
                      </a:lnTo>
                      <a:lnTo>
                        <a:pt x="12716" y="2212"/>
                      </a:lnTo>
                      <a:lnTo>
                        <a:pt x="11690" y="2212"/>
                      </a:lnTo>
                      <a:lnTo>
                        <a:pt x="11490" y="2845"/>
                      </a:lnTo>
                      <a:close/>
                      <a:moveTo>
                        <a:pt x="9979" y="2845"/>
                      </a:moveTo>
                      <a:lnTo>
                        <a:pt x="10720" y="2845"/>
                      </a:lnTo>
                      <a:lnTo>
                        <a:pt x="10720" y="690"/>
                      </a:lnTo>
                      <a:lnTo>
                        <a:pt x="11191" y="690"/>
                      </a:lnTo>
                      <a:lnTo>
                        <a:pt x="11404" y="0"/>
                      </a:lnTo>
                      <a:lnTo>
                        <a:pt x="9594" y="0"/>
                      </a:lnTo>
                      <a:lnTo>
                        <a:pt x="9380" y="690"/>
                      </a:lnTo>
                      <a:lnTo>
                        <a:pt x="9979" y="690"/>
                      </a:lnTo>
                      <a:lnTo>
                        <a:pt x="9979" y="2845"/>
                      </a:lnTo>
                      <a:close/>
                      <a:moveTo>
                        <a:pt x="7499" y="2845"/>
                      </a:moveTo>
                      <a:lnTo>
                        <a:pt x="8268" y="2845"/>
                      </a:lnTo>
                      <a:lnTo>
                        <a:pt x="8268" y="1839"/>
                      </a:lnTo>
                      <a:lnTo>
                        <a:pt x="8853" y="1839"/>
                      </a:lnTo>
                      <a:lnTo>
                        <a:pt x="8853" y="1207"/>
                      </a:lnTo>
                      <a:lnTo>
                        <a:pt x="8268" y="1207"/>
                      </a:lnTo>
                      <a:lnTo>
                        <a:pt x="8268" y="661"/>
                      </a:lnTo>
                      <a:lnTo>
                        <a:pt x="8924" y="661"/>
                      </a:lnTo>
                      <a:lnTo>
                        <a:pt x="8924" y="0"/>
                      </a:lnTo>
                      <a:lnTo>
                        <a:pt x="7499" y="0"/>
                      </a:lnTo>
                      <a:lnTo>
                        <a:pt x="7499" y="2845"/>
                      </a:lnTo>
                      <a:close/>
                      <a:moveTo>
                        <a:pt x="2994" y="632"/>
                      </a:moveTo>
                      <a:lnTo>
                        <a:pt x="3393" y="632"/>
                      </a:lnTo>
                      <a:lnTo>
                        <a:pt x="3393" y="1235"/>
                      </a:lnTo>
                      <a:lnTo>
                        <a:pt x="2994" y="1235"/>
                      </a:lnTo>
                      <a:lnTo>
                        <a:pt x="2994" y="632"/>
                      </a:lnTo>
                      <a:close/>
                      <a:moveTo>
                        <a:pt x="4077" y="345"/>
                      </a:moveTo>
                      <a:lnTo>
                        <a:pt x="3564" y="0"/>
                      </a:lnTo>
                      <a:lnTo>
                        <a:pt x="2224" y="0"/>
                      </a:lnTo>
                      <a:lnTo>
                        <a:pt x="2224" y="2845"/>
                      </a:lnTo>
                      <a:lnTo>
                        <a:pt x="2965" y="2845"/>
                      </a:lnTo>
                      <a:lnTo>
                        <a:pt x="2965" y="1695"/>
                      </a:lnTo>
                      <a:lnTo>
                        <a:pt x="3592" y="2845"/>
                      </a:lnTo>
                      <a:lnTo>
                        <a:pt x="4362" y="2845"/>
                      </a:lnTo>
                      <a:lnTo>
                        <a:pt x="3678" y="1666"/>
                      </a:lnTo>
                      <a:lnTo>
                        <a:pt x="4077" y="1408"/>
                      </a:lnTo>
                      <a:lnTo>
                        <a:pt x="4077" y="345"/>
                      </a:lnTo>
                      <a:close/>
                      <a:moveTo>
                        <a:pt x="18760" y="603"/>
                      </a:moveTo>
                      <a:lnTo>
                        <a:pt x="18247" y="603"/>
                      </a:lnTo>
                      <a:lnTo>
                        <a:pt x="18247" y="1264"/>
                      </a:lnTo>
                      <a:lnTo>
                        <a:pt x="18760" y="1264"/>
                      </a:lnTo>
                      <a:lnTo>
                        <a:pt x="18760" y="603"/>
                      </a:lnTo>
                      <a:close/>
                      <a:moveTo>
                        <a:pt x="19045" y="0"/>
                      </a:moveTo>
                      <a:lnTo>
                        <a:pt x="17962" y="0"/>
                      </a:lnTo>
                      <a:lnTo>
                        <a:pt x="17562" y="345"/>
                      </a:lnTo>
                      <a:lnTo>
                        <a:pt x="17562" y="2845"/>
                      </a:lnTo>
                      <a:lnTo>
                        <a:pt x="18247" y="2845"/>
                      </a:lnTo>
                      <a:lnTo>
                        <a:pt x="18247" y="1896"/>
                      </a:lnTo>
                      <a:lnTo>
                        <a:pt x="18760" y="1896"/>
                      </a:lnTo>
                      <a:lnTo>
                        <a:pt x="18760" y="2845"/>
                      </a:lnTo>
                      <a:lnTo>
                        <a:pt x="19444" y="2845"/>
                      </a:lnTo>
                      <a:lnTo>
                        <a:pt x="19444" y="345"/>
                      </a:lnTo>
                      <a:lnTo>
                        <a:pt x="19045" y="0"/>
                      </a:lnTo>
                      <a:close/>
                      <a:moveTo>
                        <a:pt x="6073" y="603"/>
                      </a:moveTo>
                      <a:lnTo>
                        <a:pt x="5560" y="603"/>
                      </a:lnTo>
                      <a:lnTo>
                        <a:pt x="5560" y="1264"/>
                      </a:lnTo>
                      <a:lnTo>
                        <a:pt x="6073" y="1264"/>
                      </a:lnTo>
                      <a:lnTo>
                        <a:pt x="6073" y="603"/>
                      </a:lnTo>
                      <a:close/>
                      <a:moveTo>
                        <a:pt x="6358" y="0"/>
                      </a:moveTo>
                      <a:lnTo>
                        <a:pt x="5275" y="0"/>
                      </a:lnTo>
                      <a:lnTo>
                        <a:pt x="4875" y="345"/>
                      </a:lnTo>
                      <a:lnTo>
                        <a:pt x="4875" y="2845"/>
                      </a:lnTo>
                      <a:lnTo>
                        <a:pt x="5559" y="2845"/>
                      </a:lnTo>
                      <a:lnTo>
                        <a:pt x="5559" y="1896"/>
                      </a:lnTo>
                      <a:lnTo>
                        <a:pt x="6073" y="1896"/>
                      </a:lnTo>
                      <a:lnTo>
                        <a:pt x="6073" y="2845"/>
                      </a:lnTo>
                      <a:lnTo>
                        <a:pt x="6757" y="2845"/>
                      </a:lnTo>
                      <a:lnTo>
                        <a:pt x="6757" y="345"/>
                      </a:lnTo>
                      <a:lnTo>
                        <a:pt x="6358" y="0"/>
                      </a:lnTo>
                      <a:close/>
                      <a:moveTo>
                        <a:pt x="1540" y="0"/>
                      </a:moveTo>
                      <a:lnTo>
                        <a:pt x="399" y="0"/>
                      </a:lnTo>
                      <a:lnTo>
                        <a:pt x="0" y="402"/>
                      </a:lnTo>
                      <a:lnTo>
                        <a:pt x="0" y="2442"/>
                      </a:lnTo>
                      <a:lnTo>
                        <a:pt x="399" y="2845"/>
                      </a:lnTo>
                      <a:lnTo>
                        <a:pt x="1540" y="2845"/>
                      </a:lnTo>
                      <a:lnTo>
                        <a:pt x="1540" y="2212"/>
                      </a:lnTo>
                      <a:lnTo>
                        <a:pt x="741" y="2212"/>
                      </a:lnTo>
                      <a:lnTo>
                        <a:pt x="741" y="632"/>
                      </a:lnTo>
                      <a:lnTo>
                        <a:pt x="1540" y="632"/>
                      </a:lnTo>
                      <a:lnTo>
                        <a:pt x="1540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67" name="Freeform 397"/>
                <p:cNvSpPr>
                  <a:spLocks noEditPoints="1"/>
                </p:cNvSpPr>
                <p:nvPr userDrawn="1"/>
              </p:nvSpPr>
              <p:spPr bwMode="gray">
                <a:xfrm>
                  <a:off x="2686" y="1451"/>
                  <a:ext cx="372" cy="46"/>
                </a:xfrm>
                <a:custGeom>
                  <a:avLst/>
                  <a:gdLst/>
                  <a:ahLst/>
                  <a:cxnLst>
                    <a:cxn ang="0">
                      <a:pos x="20927" y="2845"/>
                    </a:cxn>
                    <a:cxn ang="0">
                      <a:pos x="20984" y="1609"/>
                    </a:cxn>
                    <a:cxn ang="0">
                      <a:pos x="22181" y="2845"/>
                    </a:cxn>
                    <a:cxn ang="0">
                      <a:pos x="21497" y="0"/>
                    </a:cxn>
                    <a:cxn ang="0">
                      <a:pos x="21440" y="1293"/>
                    </a:cxn>
                    <a:cxn ang="0">
                      <a:pos x="20186" y="0"/>
                    </a:cxn>
                    <a:cxn ang="0">
                      <a:pos x="14113" y="2845"/>
                    </a:cxn>
                    <a:cxn ang="0">
                      <a:pos x="14854" y="1178"/>
                    </a:cxn>
                    <a:cxn ang="0">
                      <a:pos x="15595" y="2184"/>
                    </a:cxn>
                    <a:cxn ang="0">
                      <a:pos x="16023" y="2845"/>
                    </a:cxn>
                    <a:cxn ang="0">
                      <a:pos x="16764" y="0"/>
                    </a:cxn>
                    <a:cxn ang="0">
                      <a:pos x="15453" y="977"/>
                    </a:cxn>
                    <a:cxn ang="0">
                      <a:pos x="15025" y="0"/>
                    </a:cxn>
                    <a:cxn ang="0">
                      <a:pos x="14113" y="2845"/>
                    </a:cxn>
                    <a:cxn ang="0">
                      <a:pos x="13329" y="2845"/>
                    </a:cxn>
                    <a:cxn ang="0">
                      <a:pos x="12431" y="661"/>
                    </a:cxn>
                    <a:cxn ang="0">
                      <a:pos x="13542" y="0"/>
                    </a:cxn>
                    <a:cxn ang="0">
                      <a:pos x="11689" y="719"/>
                    </a:cxn>
                    <a:cxn ang="0">
                      <a:pos x="11689" y="2213"/>
                    </a:cxn>
                    <a:cxn ang="0">
                      <a:pos x="9979" y="2845"/>
                    </a:cxn>
                    <a:cxn ang="0">
                      <a:pos x="10720" y="690"/>
                    </a:cxn>
                    <a:cxn ang="0">
                      <a:pos x="11404" y="0"/>
                    </a:cxn>
                    <a:cxn ang="0">
                      <a:pos x="9380" y="690"/>
                    </a:cxn>
                    <a:cxn ang="0">
                      <a:pos x="9979" y="2845"/>
                    </a:cxn>
                    <a:cxn ang="0">
                      <a:pos x="8268" y="2845"/>
                    </a:cxn>
                    <a:cxn ang="0">
                      <a:pos x="8853" y="1839"/>
                    </a:cxn>
                    <a:cxn ang="0">
                      <a:pos x="8268" y="1207"/>
                    </a:cxn>
                    <a:cxn ang="0">
                      <a:pos x="8924" y="661"/>
                    </a:cxn>
                    <a:cxn ang="0">
                      <a:pos x="7498" y="0"/>
                    </a:cxn>
                    <a:cxn ang="0">
                      <a:pos x="2994" y="632"/>
                    </a:cxn>
                    <a:cxn ang="0">
                      <a:pos x="3393" y="1236"/>
                    </a:cxn>
                    <a:cxn ang="0">
                      <a:pos x="2994" y="632"/>
                    </a:cxn>
                    <a:cxn ang="0">
                      <a:pos x="3564" y="0"/>
                    </a:cxn>
                    <a:cxn ang="0">
                      <a:pos x="2224" y="2845"/>
                    </a:cxn>
                    <a:cxn ang="0">
                      <a:pos x="2965" y="1695"/>
                    </a:cxn>
                    <a:cxn ang="0">
                      <a:pos x="4362" y="2845"/>
                    </a:cxn>
                    <a:cxn ang="0">
                      <a:pos x="4077" y="1408"/>
                    </a:cxn>
                    <a:cxn ang="0">
                      <a:pos x="18760" y="604"/>
                    </a:cxn>
                    <a:cxn ang="0">
                      <a:pos x="18247" y="1265"/>
                    </a:cxn>
                    <a:cxn ang="0">
                      <a:pos x="18760" y="604"/>
                    </a:cxn>
                    <a:cxn ang="0">
                      <a:pos x="17962" y="0"/>
                    </a:cxn>
                    <a:cxn ang="0">
                      <a:pos x="17563" y="2845"/>
                    </a:cxn>
                    <a:cxn ang="0">
                      <a:pos x="18247" y="1897"/>
                    </a:cxn>
                    <a:cxn ang="0">
                      <a:pos x="18760" y="2845"/>
                    </a:cxn>
                    <a:cxn ang="0">
                      <a:pos x="19444" y="345"/>
                    </a:cxn>
                    <a:cxn ang="0">
                      <a:pos x="6073" y="604"/>
                    </a:cxn>
                    <a:cxn ang="0">
                      <a:pos x="5560" y="1265"/>
                    </a:cxn>
                    <a:cxn ang="0">
                      <a:pos x="6073" y="604"/>
                    </a:cxn>
                    <a:cxn ang="0">
                      <a:pos x="5274" y="0"/>
                    </a:cxn>
                    <a:cxn ang="0">
                      <a:pos x="4875" y="2845"/>
                    </a:cxn>
                    <a:cxn ang="0">
                      <a:pos x="5560" y="1897"/>
                    </a:cxn>
                    <a:cxn ang="0">
                      <a:pos x="6073" y="2845"/>
                    </a:cxn>
                    <a:cxn ang="0">
                      <a:pos x="6757" y="345"/>
                    </a:cxn>
                    <a:cxn ang="0">
                      <a:pos x="1540" y="0"/>
                    </a:cxn>
                    <a:cxn ang="0">
                      <a:pos x="0" y="403"/>
                    </a:cxn>
                    <a:cxn ang="0">
                      <a:pos x="399" y="2845"/>
                    </a:cxn>
                    <a:cxn ang="0">
                      <a:pos x="1540" y="2213"/>
                    </a:cxn>
                    <a:cxn ang="0">
                      <a:pos x="742" y="632"/>
                    </a:cxn>
                    <a:cxn ang="0">
                      <a:pos x="1540" y="0"/>
                    </a:cxn>
                  </a:cxnLst>
                  <a:rect l="0" t="0" r="r" b="b"/>
                  <a:pathLst>
                    <a:path w="22181" h="2845">
                      <a:moveTo>
                        <a:pt x="20186" y="2845"/>
                      </a:moveTo>
                      <a:lnTo>
                        <a:pt x="20927" y="2845"/>
                      </a:lnTo>
                      <a:lnTo>
                        <a:pt x="20927" y="1609"/>
                      </a:lnTo>
                      <a:lnTo>
                        <a:pt x="20984" y="1609"/>
                      </a:lnTo>
                      <a:lnTo>
                        <a:pt x="21497" y="2845"/>
                      </a:lnTo>
                      <a:lnTo>
                        <a:pt x="22181" y="2845"/>
                      </a:lnTo>
                      <a:lnTo>
                        <a:pt x="22181" y="0"/>
                      </a:lnTo>
                      <a:lnTo>
                        <a:pt x="21497" y="0"/>
                      </a:lnTo>
                      <a:lnTo>
                        <a:pt x="21497" y="1293"/>
                      </a:lnTo>
                      <a:lnTo>
                        <a:pt x="21440" y="1293"/>
                      </a:lnTo>
                      <a:lnTo>
                        <a:pt x="20855" y="0"/>
                      </a:lnTo>
                      <a:lnTo>
                        <a:pt x="20186" y="0"/>
                      </a:lnTo>
                      <a:lnTo>
                        <a:pt x="20186" y="2845"/>
                      </a:lnTo>
                      <a:close/>
                      <a:moveTo>
                        <a:pt x="14113" y="2845"/>
                      </a:moveTo>
                      <a:lnTo>
                        <a:pt x="14854" y="2845"/>
                      </a:lnTo>
                      <a:lnTo>
                        <a:pt x="14854" y="1178"/>
                      </a:lnTo>
                      <a:lnTo>
                        <a:pt x="15282" y="2184"/>
                      </a:lnTo>
                      <a:lnTo>
                        <a:pt x="15595" y="2184"/>
                      </a:lnTo>
                      <a:lnTo>
                        <a:pt x="16023" y="1178"/>
                      </a:lnTo>
                      <a:lnTo>
                        <a:pt x="16023" y="2845"/>
                      </a:lnTo>
                      <a:lnTo>
                        <a:pt x="16764" y="2845"/>
                      </a:lnTo>
                      <a:lnTo>
                        <a:pt x="16764" y="0"/>
                      </a:lnTo>
                      <a:lnTo>
                        <a:pt x="15852" y="0"/>
                      </a:lnTo>
                      <a:lnTo>
                        <a:pt x="15453" y="977"/>
                      </a:lnTo>
                      <a:lnTo>
                        <a:pt x="15425" y="977"/>
                      </a:lnTo>
                      <a:lnTo>
                        <a:pt x="15025" y="0"/>
                      </a:lnTo>
                      <a:lnTo>
                        <a:pt x="14113" y="0"/>
                      </a:lnTo>
                      <a:lnTo>
                        <a:pt x="14113" y="2845"/>
                      </a:lnTo>
                      <a:close/>
                      <a:moveTo>
                        <a:pt x="11490" y="2845"/>
                      </a:moveTo>
                      <a:lnTo>
                        <a:pt x="13329" y="2845"/>
                      </a:lnTo>
                      <a:lnTo>
                        <a:pt x="13542" y="2184"/>
                      </a:lnTo>
                      <a:lnTo>
                        <a:pt x="12431" y="661"/>
                      </a:lnTo>
                      <a:lnTo>
                        <a:pt x="13343" y="661"/>
                      </a:lnTo>
                      <a:lnTo>
                        <a:pt x="13542" y="0"/>
                      </a:lnTo>
                      <a:lnTo>
                        <a:pt x="11861" y="0"/>
                      </a:lnTo>
                      <a:lnTo>
                        <a:pt x="11689" y="719"/>
                      </a:lnTo>
                      <a:lnTo>
                        <a:pt x="12716" y="2213"/>
                      </a:lnTo>
                      <a:lnTo>
                        <a:pt x="11689" y="2213"/>
                      </a:lnTo>
                      <a:lnTo>
                        <a:pt x="11490" y="2845"/>
                      </a:lnTo>
                      <a:close/>
                      <a:moveTo>
                        <a:pt x="9979" y="2845"/>
                      </a:moveTo>
                      <a:lnTo>
                        <a:pt x="10720" y="2845"/>
                      </a:lnTo>
                      <a:lnTo>
                        <a:pt x="10720" y="690"/>
                      </a:lnTo>
                      <a:lnTo>
                        <a:pt x="11191" y="690"/>
                      </a:lnTo>
                      <a:lnTo>
                        <a:pt x="11404" y="0"/>
                      </a:lnTo>
                      <a:lnTo>
                        <a:pt x="9594" y="0"/>
                      </a:lnTo>
                      <a:lnTo>
                        <a:pt x="9380" y="690"/>
                      </a:lnTo>
                      <a:lnTo>
                        <a:pt x="9979" y="690"/>
                      </a:lnTo>
                      <a:lnTo>
                        <a:pt x="9979" y="2845"/>
                      </a:lnTo>
                      <a:close/>
                      <a:moveTo>
                        <a:pt x="7498" y="2845"/>
                      </a:moveTo>
                      <a:lnTo>
                        <a:pt x="8268" y="2845"/>
                      </a:lnTo>
                      <a:lnTo>
                        <a:pt x="8268" y="1839"/>
                      </a:lnTo>
                      <a:lnTo>
                        <a:pt x="8853" y="1839"/>
                      </a:lnTo>
                      <a:lnTo>
                        <a:pt x="8853" y="1207"/>
                      </a:lnTo>
                      <a:lnTo>
                        <a:pt x="8268" y="1207"/>
                      </a:lnTo>
                      <a:lnTo>
                        <a:pt x="8268" y="661"/>
                      </a:lnTo>
                      <a:lnTo>
                        <a:pt x="8924" y="661"/>
                      </a:lnTo>
                      <a:lnTo>
                        <a:pt x="8924" y="0"/>
                      </a:lnTo>
                      <a:lnTo>
                        <a:pt x="7498" y="0"/>
                      </a:lnTo>
                      <a:lnTo>
                        <a:pt x="7498" y="2845"/>
                      </a:lnTo>
                      <a:close/>
                      <a:moveTo>
                        <a:pt x="2994" y="632"/>
                      </a:moveTo>
                      <a:lnTo>
                        <a:pt x="3393" y="632"/>
                      </a:lnTo>
                      <a:lnTo>
                        <a:pt x="3393" y="1236"/>
                      </a:lnTo>
                      <a:lnTo>
                        <a:pt x="2994" y="1236"/>
                      </a:lnTo>
                      <a:lnTo>
                        <a:pt x="2994" y="632"/>
                      </a:lnTo>
                      <a:close/>
                      <a:moveTo>
                        <a:pt x="4077" y="345"/>
                      </a:moveTo>
                      <a:lnTo>
                        <a:pt x="3564" y="0"/>
                      </a:lnTo>
                      <a:lnTo>
                        <a:pt x="2224" y="0"/>
                      </a:lnTo>
                      <a:lnTo>
                        <a:pt x="2224" y="2845"/>
                      </a:lnTo>
                      <a:lnTo>
                        <a:pt x="2965" y="2845"/>
                      </a:lnTo>
                      <a:lnTo>
                        <a:pt x="2965" y="1695"/>
                      </a:lnTo>
                      <a:lnTo>
                        <a:pt x="3592" y="2845"/>
                      </a:lnTo>
                      <a:lnTo>
                        <a:pt x="4362" y="2845"/>
                      </a:lnTo>
                      <a:lnTo>
                        <a:pt x="3678" y="1667"/>
                      </a:lnTo>
                      <a:lnTo>
                        <a:pt x="4077" y="1408"/>
                      </a:lnTo>
                      <a:lnTo>
                        <a:pt x="4077" y="345"/>
                      </a:lnTo>
                      <a:close/>
                      <a:moveTo>
                        <a:pt x="18760" y="604"/>
                      </a:moveTo>
                      <a:lnTo>
                        <a:pt x="18247" y="604"/>
                      </a:lnTo>
                      <a:lnTo>
                        <a:pt x="18247" y="1265"/>
                      </a:lnTo>
                      <a:lnTo>
                        <a:pt x="18760" y="1265"/>
                      </a:lnTo>
                      <a:lnTo>
                        <a:pt x="18760" y="604"/>
                      </a:lnTo>
                      <a:close/>
                      <a:moveTo>
                        <a:pt x="19045" y="0"/>
                      </a:moveTo>
                      <a:lnTo>
                        <a:pt x="17962" y="0"/>
                      </a:lnTo>
                      <a:lnTo>
                        <a:pt x="17563" y="345"/>
                      </a:lnTo>
                      <a:lnTo>
                        <a:pt x="17563" y="2845"/>
                      </a:lnTo>
                      <a:lnTo>
                        <a:pt x="18247" y="2845"/>
                      </a:lnTo>
                      <a:lnTo>
                        <a:pt x="18247" y="1897"/>
                      </a:lnTo>
                      <a:lnTo>
                        <a:pt x="18760" y="1897"/>
                      </a:lnTo>
                      <a:lnTo>
                        <a:pt x="18760" y="2845"/>
                      </a:lnTo>
                      <a:lnTo>
                        <a:pt x="19444" y="2845"/>
                      </a:lnTo>
                      <a:lnTo>
                        <a:pt x="19444" y="345"/>
                      </a:lnTo>
                      <a:lnTo>
                        <a:pt x="19045" y="0"/>
                      </a:lnTo>
                      <a:close/>
                      <a:moveTo>
                        <a:pt x="6073" y="604"/>
                      </a:moveTo>
                      <a:lnTo>
                        <a:pt x="5560" y="604"/>
                      </a:lnTo>
                      <a:lnTo>
                        <a:pt x="5560" y="1265"/>
                      </a:lnTo>
                      <a:lnTo>
                        <a:pt x="6073" y="1265"/>
                      </a:lnTo>
                      <a:lnTo>
                        <a:pt x="6073" y="604"/>
                      </a:lnTo>
                      <a:close/>
                      <a:moveTo>
                        <a:pt x="6358" y="0"/>
                      </a:moveTo>
                      <a:lnTo>
                        <a:pt x="5274" y="0"/>
                      </a:lnTo>
                      <a:lnTo>
                        <a:pt x="4875" y="345"/>
                      </a:lnTo>
                      <a:lnTo>
                        <a:pt x="4875" y="2845"/>
                      </a:lnTo>
                      <a:lnTo>
                        <a:pt x="5560" y="2845"/>
                      </a:lnTo>
                      <a:lnTo>
                        <a:pt x="5560" y="1897"/>
                      </a:lnTo>
                      <a:lnTo>
                        <a:pt x="6073" y="1897"/>
                      </a:lnTo>
                      <a:lnTo>
                        <a:pt x="6073" y="2845"/>
                      </a:lnTo>
                      <a:lnTo>
                        <a:pt x="6757" y="2845"/>
                      </a:lnTo>
                      <a:lnTo>
                        <a:pt x="6757" y="345"/>
                      </a:lnTo>
                      <a:lnTo>
                        <a:pt x="6358" y="0"/>
                      </a:lnTo>
                      <a:close/>
                      <a:moveTo>
                        <a:pt x="1540" y="0"/>
                      </a:moveTo>
                      <a:lnTo>
                        <a:pt x="399" y="0"/>
                      </a:lnTo>
                      <a:lnTo>
                        <a:pt x="0" y="403"/>
                      </a:lnTo>
                      <a:lnTo>
                        <a:pt x="0" y="2443"/>
                      </a:lnTo>
                      <a:lnTo>
                        <a:pt x="399" y="2845"/>
                      </a:lnTo>
                      <a:lnTo>
                        <a:pt x="1540" y="2845"/>
                      </a:lnTo>
                      <a:lnTo>
                        <a:pt x="1540" y="2213"/>
                      </a:lnTo>
                      <a:lnTo>
                        <a:pt x="742" y="2213"/>
                      </a:lnTo>
                      <a:lnTo>
                        <a:pt x="742" y="632"/>
                      </a:lnTo>
                      <a:lnTo>
                        <a:pt x="1540" y="632"/>
                      </a:lnTo>
                      <a:lnTo>
                        <a:pt x="15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26" name="Group 398"/>
            <p:cNvGrpSpPr>
              <a:grpSpLocks/>
            </p:cNvGrpSpPr>
            <p:nvPr userDrawn="1"/>
          </p:nvGrpSpPr>
          <p:grpSpPr bwMode="auto">
            <a:xfrm>
              <a:off x="8415338" y="5986463"/>
              <a:ext cx="493712" cy="493712"/>
              <a:chOff x="4450" y="1202"/>
              <a:chExt cx="527" cy="527"/>
            </a:xfrm>
          </p:grpSpPr>
          <p:sp>
            <p:nvSpPr>
              <p:cNvPr id="50" name="Rectangle 399"/>
              <p:cNvSpPr>
                <a:spLocks noChangeArrowheads="1"/>
              </p:cNvSpPr>
              <p:nvPr userDrawn="1"/>
            </p:nvSpPr>
            <p:spPr bwMode="blackWhite">
              <a:xfrm>
                <a:off x="4450" y="1202"/>
                <a:ext cx="527" cy="527"/>
              </a:xfrm>
              <a:prstGeom prst="rect">
                <a:avLst/>
              </a:prstGeom>
              <a:solidFill>
                <a:srgbClr val="00143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51" name="Group 400"/>
              <p:cNvGrpSpPr>
                <a:grpSpLocks/>
              </p:cNvGrpSpPr>
              <p:nvPr userDrawn="1"/>
            </p:nvGrpSpPr>
            <p:grpSpPr bwMode="auto">
              <a:xfrm>
                <a:off x="4472" y="1448"/>
                <a:ext cx="482" cy="55"/>
                <a:chOff x="1164" y="2000"/>
                <a:chExt cx="2976" cy="335"/>
              </a:xfrm>
            </p:grpSpPr>
            <p:sp>
              <p:nvSpPr>
                <p:cNvPr id="52" name="Freeform 401"/>
                <p:cNvSpPr>
                  <a:spLocks/>
                </p:cNvSpPr>
                <p:nvPr userDrawn="1"/>
              </p:nvSpPr>
              <p:spPr bwMode="invGray">
                <a:xfrm>
                  <a:off x="1164" y="2010"/>
                  <a:ext cx="289" cy="314"/>
                </a:xfrm>
                <a:custGeom>
                  <a:avLst/>
                  <a:gdLst/>
                  <a:ahLst/>
                  <a:cxnLst>
                    <a:cxn ang="0">
                      <a:pos x="229" y="274"/>
                    </a:cxn>
                    <a:cxn ang="0">
                      <a:pos x="0" y="61"/>
                    </a:cxn>
                    <a:cxn ang="0">
                      <a:pos x="0" y="0"/>
                    </a:cxn>
                    <a:cxn ang="0">
                      <a:pos x="783" y="0"/>
                    </a:cxn>
                    <a:cxn ang="0">
                      <a:pos x="783" y="61"/>
                    </a:cxn>
                    <a:cxn ang="0">
                      <a:pos x="554" y="274"/>
                    </a:cxn>
                    <a:cxn ang="0">
                      <a:pos x="554" y="1359"/>
                    </a:cxn>
                    <a:cxn ang="0">
                      <a:pos x="818" y="1572"/>
                    </a:cxn>
                    <a:cxn ang="0">
                      <a:pos x="1439" y="1148"/>
                    </a:cxn>
                    <a:cxn ang="0">
                      <a:pos x="1495" y="1155"/>
                    </a:cxn>
                    <a:cxn ang="0">
                      <a:pos x="1362" y="1632"/>
                    </a:cxn>
                    <a:cxn ang="0">
                      <a:pos x="0" y="1632"/>
                    </a:cxn>
                    <a:cxn ang="0">
                      <a:pos x="0" y="1572"/>
                    </a:cxn>
                    <a:cxn ang="0">
                      <a:pos x="229" y="1359"/>
                    </a:cxn>
                    <a:cxn ang="0">
                      <a:pos x="229" y="274"/>
                    </a:cxn>
                  </a:cxnLst>
                  <a:rect l="0" t="0" r="r" b="b"/>
                  <a:pathLst>
                    <a:path w="1495" h="1632">
                      <a:moveTo>
                        <a:pt x="229" y="274"/>
                      </a:moveTo>
                      <a:cubicBezTo>
                        <a:pt x="229" y="81"/>
                        <a:pt x="208" y="63"/>
                        <a:pt x="0" y="61"/>
                      </a:cubicBezTo>
                      <a:lnTo>
                        <a:pt x="0" y="0"/>
                      </a:lnTo>
                      <a:lnTo>
                        <a:pt x="783" y="0"/>
                      </a:lnTo>
                      <a:lnTo>
                        <a:pt x="783" y="61"/>
                      </a:lnTo>
                      <a:cubicBezTo>
                        <a:pt x="574" y="63"/>
                        <a:pt x="554" y="81"/>
                        <a:pt x="554" y="274"/>
                      </a:cubicBezTo>
                      <a:lnTo>
                        <a:pt x="554" y="1359"/>
                      </a:lnTo>
                      <a:cubicBezTo>
                        <a:pt x="554" y="1547"/>
                        <a:pt x="590" y="1572"/>
                        <a:pt x="818" y="1572"/>
                      </a:cubicBezTo>
                      <a:cubicBezTo>
                        <a:pt x="1217" y="1572"/>
                        <a:pt x="1237" y="1502"/>
                        <a:pt x="1439" y="1148"/>
                      </a:cubicBezTo>
                      <a:lnTo>
                        <a:pt x="1495" y="1155"/>
                      </a:lnTo>
                      <a:lnTo>
                        <a:pt x="1362" y="1632"/>
                      </a:lnTo>
                      <a:lnTo>
                        <a:pt x="0" y="1632"/>
                      </a:lnTo>
                      <a:lnTo>
                        <a:pt x="0" y="1572"/>
                      </a:lnTo>
                      <a:cubicBezTo>
                        <a:pt x="208" y="1569"/>
                        <a:pt x="229" y="1551"/>
                        <a:pt x="229" y="1359"/>
                      </a:cubicBezTo>
                      <a:lnTo>
                        <a:pt x="229" y="274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3" name="Freeform 402"/>
                <p:cNvSpPr>
                  <a:spLocks noEditPoints="1"/>
                </p:cNvSpPr>
                <p:nvPr userDrawn="1"/>
              </p:nvSpPr>
              <p:spPr bwMode="invGray">
                <a:xfrm>
                  <a:off x="1443" y="2010"/>
                  <a:ext cx="362" cy="314"/>
                </a:xfrm>
                <a:custGeom>
                  <a:avLst/>
                  <a:gdLst/>
                  <a:ahLst/>
                  <a:cxnLst>
                    <a:cxn ang="0">
                      <a:pos x="524" y="1662"/>
                    </a:cxn>
                    <a:cxn ang="0">
                      <a:pos x="524" y="1601"/>
                    </a:cxn>
                    <a:cxn ang="0">
                      <a:pos x="329" y="1505"/>
                    </a:cxn>
                    <a:cxn ang="0">
                      <a:pos x="381" y="1342"/>
                    </a:cxn>
                    <a:cxn ang="0">
                      <a:pos x="450" y="1175"/>
                    </a:cxn>
                    <a:cxn ang="0">
                      <a:pos x="1172" y="1175"/>
                    </a:cxn>
                    <a:cxn ang="0">
                      <a:pos x="1254" y="1343"/>
                    </a:cxn>
                    <a:cxn ang="0">
                      <a:pos x="1319" y="1509"/>
                    </a:cxn>
                    <a:cxn ang="0">
                      <a:pos x="1120" y="1601"/>
                    </a:cxn>
                    <a:cxn ang="0">
                      <a:pos x="1120" y="1662"/>
                    </a:cxn>
                    <a:cxn ang="0">
                      <a:pos x="1863" y="1662"/>
                    </a:cxn>
                    <a:cxn ang="0">
                      <a:pos x="1863" y="1601"/>
                    </a:cxn>
                    <a:cxn ang="0">
                      <a:pos x="1657" y="1438"/>
                    </a:cxn>
                    <a:cxn ang="0">
                      <a:pos x="983" y="47"/>
                    </a:cxn>
                    <a:cxn ang="0">
                      <a:pos x="948" y="0"/>
                    </a:cxn>
                    <a:cxn ang="0">
                      <a:pos x="916" y="25"/>
                    </a:cxn>
                    <a:cxn ang="0">
                      <a:pos x="706" y="231"/>
                    </a:cxn>
                    <a:cxn ang="0">
                      <a:pos x="753" y="304"/>
                    </a:cxn>
                    <a:cxn ang="0">
                      <a:pos x="332" y="1243"/>
                    </a:cxn>
                    <a:cxn ang="0">
                      <a:pos x="0" y="1601"/>
                    </a:cxn>
                    <a:cxn ang="0">
                      <a:pos x="0" y="1662"/>
                    </a:cxn>
                    <a:cxn ang="0">
                      <a:pos x="524" y="1662"/>
                    </a:cxn>
                    <a:cxn ang="0">
                      <a:pos x="793" y="401"/>
                    </a:cxn>
                    <a:cxn ang="0">
                      <a:pos x="1127" y="1097"/>
                    </a:cxn>
                    <a:cxn ang="0">
                      <a:pos x="480" y="1097"/>
                    </a:cxn>
                    <a:cxn ang="0">
                      <a:pos x="793" y="401"/>
                    </a:cxn>
                  </a:cxnLst>
                  <a:rect l="0" t="0" r="r" b="b"/>
                  <a:pathLst>
                    <a:path w="1863" h="1662">
                      <a:moveTo>
                        <a:pt x="524" y="1662"/>
                      </a:moveTo>
                      <a:lnTo>
                        <a:pt x="524" y="1601"/>
                      </a:lnTo>
                      <a:cubicBezTo>
                        <a:pt x="392" y="1601"/>
                        <a:pt x="329" y="1563"/>
                        <a:pt x="329" y="1505"/>
                      </a:cubicBezTo>
                      <a:cubicBezTo>
                        <a:pt x="329" y="1478"/>
                        <a:pt x="352" y="1409"/>
                        <a:pt x="381" y="1342"/>
                      </a:cubicBezTo>
                      <a:lnTo>
                        <a:pt x="450" y="1175"/>
                      </a:lnTo>
                      <a:lnTo>
                        <a:pt x="1172" y="1175"/>
                      </a:lnTo>
                      <a:lnTo>
                        <a:pt x="1254" y="1343"/>
                      </a:lnTo>
                      <a:cubicBezTo>
                        <a:pt x="1274" y="1384"/>
                        <a:pt x="1319" y="1460"/>
                        <a:pt x="1319" y="1509"/>
                      </a:cubicBezTo>
                      <a:cubicBezTo>
                        <a:pt x="1319" y="1563"/>
                        <a:pt x="1274" y="1601"/>
                        <a:pt x="1120" y="1601"/>
                      </a:cubicBezTo>
                      <a:lnTo>
                        <a:pt x="1120" y="1662"/>
                      </a:lnTo>
                      <a:lnTo>
                        <a:pt x="1863" y="1662"/>
                      </a:lnTo>
                      <a:lnTo>
                        <a:pt x="1863" y="1601"/>
                      </a:lnTo>
                      <a:cubicBezTo>
                        <a:pt x="1724" y="1588"/>
                        <a:pt x="1720" y="1570"/>
                        <a:pt x="1657" y="1438"/>
                      </a:cubicBezTo>
                      <a:lnTo>
                        <a:pt x="983" y="47"/>
                      </a:lnTo>
                      <a:cubicBezTo>
                        <a:pt x="963" y="7"/>
                        <a:pt x="959" y="0"/>
                        <a:pt x="948" y="0"/>
                      </a:cubicBezTo>
                      <a:cubicBezTo>
                        <a:pt x="938" y="0"/>
                        <a:pt x="932" y="5"/>
                        <a:pt x="916" y="25"/>
                      </a:cubicBezTo>
                      <a:cubicBezTo>
                        <a:pt x="856" y="103"/>
                        <a:pt x="780" y="168"/>
                        <a:pt x="706" y="231"/>
                      </a:cubicBezTo>
                      <a:cubicBezTo>
                        <a:pt x="728" y="240"/>
                        <a:pt x="742" y="275"/>
                        <a:pt x="753" y="304"/>
                      </a:cubicBezTo>
                      <a:lnTo>
                        <a:pt x="332" y="1243"/>
                      </a:lnTo>
                      <a:cubicBezTo>
                        <a:pt x="220" y="1494"/>
                        <a:pt x="177" y="1563"/>
                        <a:pt x="0" y="1601"/>
                      </a:cubicBezTo>
                      <a:lnTo>
                        <a:pt x="0" y="1662"/>
                      </a:lnTo>
                      <a:lnTo>
                        <a:pt x="524" y="1662"/>
                      </a:lnTo>
                      <a:moveTo>
                        <a:pt x="793" y="401"/>
                      </a:moveTo>
                      <a:lnTo>
                        <a:pt x="1127" y="1097"/>
                      </a:lnTo>
                      <a:lnTo>
                        <a:pt x="480" y="1097"/>
                      </a:lnTo>
                      <a:lnTo>
                        <a:pt x="793" y="401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4" name="Freeform 403"/>
                <p:cNvSpPr>
                  <a:spLocks/>
                </p:cNvSpPr>
                <p:nvPr userDrawn="1"/>
              </p:nvSpPr>
              <p:spPr bwMode="invGray">
                <a:xfrm>
                  <a:off x="1815" y="2010"/>
                  <a:ext cx="372" cy="325"/>
                </a:xfrm>
                <a:custGeom>
                  <a:avLst/>
                  <a:gdLst/>
                  <a:ahLst/>
                  <a:cxnLst>
                    <a:cxn ang="0">
                      <a:pos x="283" y="1359"/>
                    </a:cxn>
                    <a:cxn ang="0">
                      <a:pos x="542" y="1569"/>
                    </a:cxn>
                    <a:cxn ang="0">
                      <a:pos x="542" y="1630"/>
                    </a:cxn>
                    <a:cxn ang="0">
                      <a:pos x="0" y="1630"/>
                    </a:cxn>
                    <a:cxn ang="0">
                      <a:pos x="0" y="1569"/>
                    </a:cxn>
                    <a:cxn ang="0">
                      <a:pos x="198" y="1359"/>
                    </a:cxn>
                    <a:cxn ang="0">
                      <a:pos x="198" y="138"/>
                    </a:cxn>
                    <a:cxn ang="0">
                      <a:pos x="0" y="60"/>
                    </a:cxn>
                    <a:cxn ang="0">
                      <a:pos x="0" y="0"/>
                    </a:cxn>
                    <a:cxn ang="0">
                      <a:pos x="591" y="0"/>
                    </a:cxn>
                    <a:cxn ang="0">
                      <a:pos x="1641" y="1191"/>
                    </a:cxn>
                    <a:cxn ang="0">
                      <a:pos x="1641" y="271"/>
                    </a:cxn>
                    <a:cxn ang="0">
                      <a:pos x="1388" y="60"/>
                    </a:cxn>
                    <a:cxn ang="0">
                      <a:pos x="1388" y="0"/>
                    </a:cxn>
                    <a:cxn ang="0">
                      <a:pos x="1937" y="0"/>
                    </a:cxn>
                    <a:cxn ang="0">
                      <a:pos x="1937" y="60"/>
                    </a:cxn>
                    <a:cxn ang="0">
                      <a:pos x="1727" y="271"/>
                    </a:cxn>
                    <a:cxn ang="0">
                      <a:pos x="1727" y="1661"/>
                    </a:cxn>
                    <a:cxn ang="0">
                      <a:pos x="1637" y="1661"/>
                    </a:cxn>
                    <a:cxn ang="0">
                      <a:pos x="289" y="152"/>
                    </a:cxn>
                    <a:cxn ang="0">
                      <a:pos x="283" y="152"/>
                    </a:cxn>
                    <a:cxn ang="0">
                      <a:pos x="283" y="1359"/>
                    </a:cxn>
                  </a:cxnLst>
                  <a:rect l="0" t="0" r="r" b="b"/>
                  <a:pathLst>
                    <a:path w="1937" h="1661">
                      <a:moveTo>
                        <a:pt x="283" y="1359"/>
                      </a:moveTo>
                      <a:cubicBezTo>
                        <a:pt x="283" y="1520"/>
                        <a:pt x="394" y="1569"/>
                        <a:pt x="542" y="1569"/>
                      </a:cubicBezTo>
                      <a:lnTo>
                        <a:pt x="542" y="1630"/>
                      </a:lnTo>
                      <a:lnTo>
                        <a:pt x="0" y="1630"/>
                      </a:lnTo>
                      <a:lnTo>
                        <a:pt x="0" y="1569"/>
                      </a:lnTo>
                      <a:cubicBezTo>
                        <a:pt x="141" y="1560"/>
                        <a:pt x="198" y="1493"/>
                        <a:pt x="198" y="1359"/>
                      </a:cubicBezTo>
                      <a:lnTo>
                        <a:pt x="198" y="138"/>
                      </a:lnTo>
                      <a:cubicBezTo>
                        <a:pt x="198" y="67"/>
                        <a:pt x="49" y="65"/>
                        <a:pt x="0" y="60"/>
                      </a:cubicBezTo>
                      <a:lnTo>
                        <a:pt x="0" y="0"/>
                      </a:lnTo>
                      <a:lnTo>
                        <a:pt x="591" y="0"/>
                      </a:lnTo>
                      <a:lnTo>
                        <a:pt x="1641" y="1191"/>
                      </a:lnTo>
                      <a:lnTo>
                        <a:pt x="1641" y="271"/>
                      </a:lnTo>
                      <a:cubicBezTo>
                        <a:pt x="1641" y="96"/>
                        <a:pt x="1572" y="60"/>
                        <a:pt x="1388" y="60"/>
                      </a:cubicBezTo>
                      <a:lnTo>
                        <a:pt x="1388" y="0"/>
                      </a:lnTo>
                      <a:lnTo>
                        <a:pt x="1937" y="0"/>
                      </a:lnTo>
                      <a:lnTo>
                        <a:pt x="1937" y="60"/>
                      </a:lnTo>
                      <a:cubicBezTo>
                        <a:pt x="1778" y="60"/>
                        <a:pt x="1727" y="89"/>
                        <a:pt x="1727" y="271"/>
                      </a:cubicBezTo>
                      <a:lnTo>
                        <a:pt x="1727" y="1661"/>
                      </a:lnTo>
                      <a:lnTo>
                        <a:pt x="1637" y="1661"/>
                      </a:lnTo>
                      <a:lnTo>
                        <a:pt x="289" y="152"/>
                      </a:lnTo>
                      <a:lnTo>
                        <a:pt x="283" y="152"/>
                      </a:lnTo>
                      <a:lnTo>
                        <a:pt x="283" y="1359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5" name="Freeform 404"/>
                <p:cNvSpPr>
                  <a:spLocks noEditPoints="1"/>
                </p:cNvSpPr>
                <p:nvPr userDrawn="1"/>
              </p:nvSpPr>
              <p:spPr bwMode="invGray">
                <a:xfrm>
                  <a:off x="2208" y="2010"/>
                  <a:ext cx="351" cy="3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200" y="272"/>
                    </a:cxn>
                    <a:cxn ang="0">
                      <a:pos x="200" y="1356"/>
                    </a:cxn>
                    <a:cxn ang="0">
                      <a:pos x="0" y="1569"/>
                    </a:cxn>
                    <a:cxn ang="0">
                      <a:pos x="0" y="1630"/>
                    </a:cxn>
                    <a:cxn ang="0">
                      <a:pos x="943" y="1630"/>
                    </a:cxn>
                    <a:cxn ang="0">
                      <a:pos x="1799" y="815"/>
                    </a:cxn>
                    <a:cxn ang="0">
                      <a:pos x="901" y="0"/>
                    </a:cxn>
                    <a:cxn ang="0">
                      <a:pos x="0" y="0"/>
                    </a:cxn>
                    <a:cxn ang="0">
                      <a:pos x="525" y="143"/>
                    </a:cxn>
                    <a:cxn ang="0">
                      <a:pos x="793" y="60"/>
                    </a:cxn>
                    <a:cxn ang="0">
                      <a:pos x="1451" y="815"/>
                    </a:cxn>
                    <a:cxn ang="0">
                      <a:pos x="793" y="1569"/>
                    </a:cxn>
                    <a:cxn ang="0">
                      <a:pos x="525" y="1356"/>
                    </a:cxn>
                    <a:cxn ang="0">
                      <a:pos x="525" y="143"/>
                    </a:cxn>
                  </a:cxnLst>
                  <a:rect l="0" t="0" r="r" b="b"/>
                  <a:pathLst>
                    <a:path w="1799" h="1630">
                      <a:moveTo>
                        <a:pt x="0" y="0"/>
                      </a:moveTo>
                      <a:lnTo>
                        <a:pt x="0" y="60"/>
                      </a:lnTo>
                      <a:cubicBezTo>
                        <a:pt x="180" y="62"/>
                        <a:pt x="200" y="80"/>
                        <a:pt x="200" y="272"/>
                      </a:cubicBezTo>
                      <a:lnTo>
                        <a:pt x="200" y="1356"/>
                      </a:lnTo>
                      <a:cubicBezTo>
                        <a:pt x="200" y="1549"/>
                        <a:pt x="180" y="1567"/>
                        <a:pt x="0" y="1569"/>
                      </a:cubicBezTo>
                      <a:lnTo>
                        <a:pt x="0" y="1630"/>
                      </a:lnTo>
                      <a:lnTo>
                        <a:pt x="943" y="1630"/>
                      </a:lnTo>
                      <a:cubicBezTo>
                        <a:pt x="1431" y="1630"/>
                        <a:pt x="1799" y="1316"/>
                        <a:pt x="1799" y="815"/>
                      </a:cubicBezTo>
                      <a:cubicBezTo>
                        <a:pt x="1799" y="320"/>
                        <a:pt x="1369" y="0"/>
                        <a:pt x="901" y="0"/>
                      </a:cubicBezTo>
                      <a:lnTo>
                        <a:pt x="0" y="0"/>
                      </a:lnTo>
                      <a:moveTo>
                        <a:pt x="525" y="143"/>
                      </a:moveTo>
                      <a:cubicBezTo>
                        <a:pt x="525" y="75"/>
                        <a:pt x="534" y="60"/>
                        <a:pt x="793" y="60"/>
                      </a:cubicBezTo>
                      <a:cubicBezTo>
                        <a:pt x="1201" y="60"/>
                        <a:pt x="1451" y="389"/>
                        <a:pt x="1451" y="815"/>
                      </a:cubicBezTo>
                      <a:cubicBezTo>
                        <a:pt x="1451" y="1240"/>
                        <a:pt x="1246" y="1569"/>
                        <a:pt x="793" y="1569"/>
                      </a:cubicBezTo>
                      <a:cubicBezTo>
                        <a:pt x="560" y="1569"/>
                        <a:pt x="520" y="1549"/>
                        <a:pt x="525" y="1356"/>
                      </a:cubicBezTo>
                      <a:lnTo>
                        <a:pt x="525" y="143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6" name="Freeform 405"/>
                <p:cNvSpPr>
                  <a:spLocks/>
                </p:cNvSpPr>
                <p:nvPr userDrawn="1"/>
              </p:nvSpPr>
              <p:spPr bwMode="invGray">
                <a:xfrm>
                  <a:off x="3396" y="2010"/>
                  <a:ext cx="382" cy="325"/>
                </a:xfrm>
                <a:custGeom>
                  <a:avLst/>
                  <a:gdLst/>
                  <a:ahLst/>
                  <a:cxnLst>
                    <a:cxn ang="0">
                      <a:pos x="305" y="1359"/>
                    </a:cxn>
                    <a:cxn ang="0">
                      <a:pos x="565" y="1569"/>
                    </a:cxn>
                    <a:cxn ang="0">
                      <a:pos x="565" y="1630"/>
                    </a:cxn>
                    <a:cxn ang="0">
                      <a:pos x="0" y="1630"/>
                    </a:cxn>
                    <a:cxn ang="0">
                      <a:pos x="0" y="1569"/>
                    </a:cxn>
                    <a:cxn ang="0">
                      <a:pos x="220" y="1359"/>
                    </a:cxn>
                    <a:cxn ang="0">
                      <a:pos x="220" y="138"/>
                    </a:cxn>
                    <a:cxn ang="0">
                      <a:pos x="12" y="60"/>
                    </a:cxn>
                    <a:cxn ang="0">
                      <a:pos x="12" y="0"/>
                    </a:cxn>
                    <a:cxn ang="0">
                      <a:pos x="614" y="0"/>
                    </a:cxn>
                    <a:cxn ang="0">
                      <a:pos x="1664" y="1191"/>
                    </a:cxn>
                    <a:cxn ang="0">
                      <a:pos x="1664" y="271"/>
                    </a:cxn>
                    <a:cxn ang="0">
                      <a:pos x="1411" y="60"/>
                    </a:cxn>
                    <a:cxn ang="0">
                      <a:pos x="1411" y="0"/>
                    </a:cxn>
                    <a:cxn ang="0">
                      <a:pos x="1960" y="0"/>
                    </a:cxn>
                    <a:cxn ang="0">
                      <a:pos x="1960" y="60"/>
                    </a:cxn>
                    <a:cxn ang="0">
                      <a:pos x="1749" y="271"/>
                    </a:cxn>
                    <a:cxn ang="0">
                      <a:pos x="1749" y="1661"/>
                    </a:cxn>
                    <a:cxn ang="0">
                      <a:pos x="1659" y="1661"/>
                    </a:cxn>
                    <a:cxn ang="0">
                      <a:pos x="312" y="152"/>
                    </a:cxn>
                    <a:cxn ang="0">
                      <a:pos x="305" y="152"/>
                    </a:cxn>
                    <a:cxn ang="0">
                      <a:pos x="305" y="1359"/>
                    </a:cxn>
                  </a:cxnLst>
                  <a:rect l="0" t="0" r="r" b="b"/>
                  <a:pathLst>
                    <a:path w="1960" h="1661">
                      <a:moveTo>
                        <a:pt x="305" y="1359"/>
                      </a:moveTo>
                      <a:cubicBezTo>
                        <a:pt x="305" y="1520"/>
                        <a:pt x="417" y="1569"/>
                        <a:pt x="565" y="1569"/>
                      </a:cubicBezTo>
                      <a:lnTo>
                        <a:pt x="565" y="1630"/>
                      </a:lnTo>
                      <a:lnTo>
                        <a:pt x="0" y="1630"/>
                      </a:lnTo>
                      <a:lnTo>
                        <a:pt x="0" y="1569"/>
                      </a:lnTo>
                      <a:cubicBezTo>
                        <a:pt x="141" y="1560"/>
                        <a:pt x="220" y="1493"/>
                        <a:pt x="220" y="1359"/>
                      </a:cubicBezTo>
                      <a:lnTo>
                        <a:pt x="220" y="138"/>
                      </a:lnTo>
                      <a:cubicBezTo>
                        <a:pt x="220" y="67"/>
                        <a:pt x="61" y="65"/>
                        <a:pt x="12" y="60"/>
                      </a:cubicBezTo>
                      <a:lnTo>
                        <a:pt x="12" y="0"/>
                      </a:lnTo>
                      <a:lnTo>
                        <a:pt x="614" y="0"/>
                      </a:lnTo>
                      <a:lnTo>
                        <a:pt x="1664" y="1191"/>
                      </a:lnTo>
                      <a:lnTo>
                        <a:pt x="1664" y="271"/>
                      </a:lnTo>
                      <a:cubicBezTo>
                        <a:pt x="1664" y="96"/>
                        <a:pt x="1595" y="60"/>
                        <a:pt x="1411" y="60"/>
                      </a:cubicBezTo>
                      <a:lnTo>
                        <a:pt x="1411" y="0"/>
                      </a:lnTo>
                      <a:lnTo>
                        <a:pt x="1960" y="0"/>
                      </a:lnTo>
                      <a:lnTo>
                        <a:pt x="1960" y="60"/>
                      </a:lnTo>
                      <a:cubicBezTo>
                        <a:pt x="1801" y="60"/>
                        <a:pt x="1749" y="89"/>
                        <a:pt x="1749" y="271"/>
                      </a:cubicBezTo>
                      <a:lnTo>
                        <a:pt x="1749" y="1661"/>
                      </a:lnTo>
                      <a:lnTo>
                        <a:pt x="1659" y="1661"/>
                      </a:lnTo>
                      <a:lnTo>
                        <a:pt x="312" y="152"/>
                      </a:lnTo>
                      <a:lnTo>
                        <a:pt x="305" y="152"/>
                      </a:lnTo>
                      <a:lnTo>
                        <a:pt x="305" y="1359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7" name="Freeform 406"/>
                <p:cNvSpPr>
                  <a:spLocks noEditPoints="1"/>
                </p:cNvSpPr>
                <p:nvPr userDrawn="1"/>
              </p:nvSpPr>
              <p:spPr bwMode="invGray">
                <a:xfrm>
                  <a:off x="3799" y="2010"/>
                  <a:ext cx="341" cy="3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99" y="272"/>
                    </a:cxn>
                    <a:cxn ang="0">
                      <a:pos x="199" y="1356"/>
                    </a:cxn>
                    <a:cxn ang="0">
                      <a:pos x="0" y="1569"/>
                    </a:cxn>
                    <a:cxn ang="0">
                      <a:pos x="0" y="1630"/>
                    </a:cxn>
                    <a:cxn ang="0">
                      <a:pos x="943" y="1630"/>
                    </a:cxn>
                    <a:cxn ang="0">
                      <a:pos x="1798" y="815"/>
                    </a:cxn>
                    <a:cxn ang="0">
                      <a:pos x="900" y="0"/>
                    </a:cxn>
                    <a:cxn ang="0">
                      <a:pos x="0" y="0"/>
                    </a:cxn>
                    <a:cxn ang="0">
                      <a:pos x="524" y="143"/>
                    </a:cxn>
                    <a:cxn ang="0">
                      <a:pos x="793" y="60"/>
                    </a:cxn>
                    <a:cxn ang="0">
                      <a:pos x="1451" y="815"/>
                    </a:cxn>
                    <a:cxn ang="0">
                      <a:pos x="793" y="1569"/>
                    </a:cxn>
                    <a:cxn ang="0">
                      <a:pos x="524" y="1356"/>
                    </a:cxn>
                    <a:cxn ang="0">
                      <a:pos x="524" y="143"/>
                    </a:cxn>
                  </a:cxnLst>
                  <a:rect l="0" t="0" r="r" b="b"/>
                  <a:pathLst>
                    <a:path w="1798" h="1630">
                      <a:moveTo>
                        <a:pt x="0" y="0"/>
                      </a:moveTo>
                      <a:lnTo>
                        <a:pt x="0" y="60"/>
                      </a:lnTo>
                      <a:cubicBezTo>
                        <a:pt x="179" y="62"/>
                        <a:pt x="199" y="80"/>
                        <a:pt x="199" y="272"/>
                      </a:cubicBezTo>
                      <a:lnTo>
                        <a:pt x="199" y="1356"/>
                      </a:lnTo>
                      <a:cubicBezTo>
                        <a:pt x="199" y="1549"/>
                        <a:pt x="179" y="1567"/>
                        <a:pt x="0" y="1569"/>
                      </a:cubicBezTo>
                      <a:lnTo>
                        <a:pt x="0" y="1630"/>
                      </a:lnTo>
                      <a:lnTo>
                        <a:pt x="943" y="1630"/>
                      </a:lnTo>
                      <a:cubicBezTo>
                        <a:pt x="1431" y="1630"/>
                        <a:pt x="1798" y="1316"/>
                        <a:pt x="1798" y="815"/>
                      </a:cubicBezTo>
                      <a:cubicBezTo>
                        <a:pt x="1798" y="320"/>
                        <a:pt x="1368" y="0"/>
                        <a:pt x="900" y="0"/>
                      </a:cubicBezTo>
                      <a:lnTo>
                        <a:pt x="0" y="0"/>
                      </a:lnTo>
                      <a:moveTo>
                        <a:pt x="524" y="143"/>
                      </a:moveTo>
                      <a:cubicBezTo>
                        <a:pt x="524" y="75"/>
                        <a:pt x="533" y="60"/>
                        <a:pt x="793" y="60"/>
                      </a:cubicBezTo>
                      <a:cubicBezTo>
                        <a:pt x="1200" y="60"/>
                        <a:pt x="1451" y="389"/>
                        <a:pt x="1451" y="815"/>
                      </a:cubicBezTo>
                      <a:cubicBezTo>
                        <a:pt x="1451" y="1240"/>
                        <a:pt x="1245" y="1569"/>
                        <a:pt x="793" y="1569"/>
                      </a:cubicBezTo>
                      <a:cubicBezTo>
                        <a:pt x="560" y="1569"/>
                        <a:pt x="520" y="1549"/>
                        <a:pt x="524" y="1356"/>
                      </a:cubicBezTo>
                      <a:lnTo>
                        <a:pt x="524" y="143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8" name="Freeform 407"/>
                <p:cNvSpPr>
                  <a:spLocks/>
                </p:cNvSpPr>
                <p:nvPr userDrawn="1"/>
              </p:nvSpPr>
              <p:spPr bwMode="invGray">
                <a:xfrm>
                  <a:off x="2600" y="2010"/>
                  <a:ext cx="238" cy="325"/>
                </a:xfrm>
                <a:custGeom>
                  <a:avLst/>
                  <a:gdLst/>
                  <a:ahLst/>
                  <a:cxnLst>
                    <a:cxn ang="0">
                      <a:pos x="1104" y="578"/>
                    </a:cxn>
                    <a:cxn ang="0">
                      <a:pos x="1048" y="578"/>
                    </a:cxn>
                    <a:cxn ang="0">
                      <a:pos x="524" y="61"/>
                    </a:cxn>
                    <a:cxn ang="0">
                      <a:pos x="231" y="303"/>
                    </a:cxn>
                    <a:cxn ang="0">
                      <a:pos x="721" y="667"/>
                    </a:cxn>
                    <a:cxn ang="0">
                      <a:pos x="1209" y="1182"/>
                    </a:cxn>
                    <a:cxn ang="0">
                      <a:pos x="591" y="1693"/>
                    </a:cxn>
                    <a:cxn ang="0">
                      <a:pos x="329" y="1659"/>
                    </a:cxn>
                    <a:cxn ang="0">
                      <a:pos x="161" y="1624"/>
                    </a:cxn>
                    <a:cxn ang="0">
                      <a:pos x="69" y="1688"/>
                    </a:cxn>
                    <a:cxn ang="0">
                      <a:pos x="2" y="1688"/>
                    </a:cxn>
                    <a:cxn ang="0">
                      <a:pos x="2" y="1115"/>
                    </a:cxn>
                    <a:cxn ang="0">
                      <a:pos x="51" y="1115"/>
                    </a:cxn>
                    <a:cxn ang="0">
                      <a:pos x="591" y="1632"/>
                    </a:cxn>
                    <a:cxn ang="0">
                      <a:pos x="965" y="1370"/>
                    </a:cxn>
                    <a:cxn ang="0">
                      <a:pos x="484" y="972"/>
                    </a:cxn>
                    <a:cxn ang="0">
                      <a:pos x="0" y="459"/>
                    </a:cxn>
                    <a:cxn ang="0">
                      <a:pos x="519" y="0"/>
                    </a:cxn>
                    <a:cxn ang="0">
                      <a:pos x="793" y="43"/>
                    </a:cxn>
                    <a:cxn ang="0">
                      <a:pos x="938" y="85"/>
                    </a:cxn>
                    <a:cxn ang="0">
                      <a:pos x="1055" y="14"/>
                    </a:cxn>
                    <a:cxn ang="0">
                      <a:pos x="1104" y="14"/>
                    </a:cxn>
                    <a:cxn ang="0">
                      <a:pos x="1104" y="578"/>
                    </a:cxn>
                  </a:cxnLst>
                  <a:rect l="0" t="0" r="r" b="b"/>
                  <a:pathLst>
                    <a:path w="1209" h="1693">
                      <a:moveTo>
                        <a:pt x="1104" y="578"/>
                      </a:moveTo>
                      <a:lnTo>
                        <a:pt x="1048" y="578"/>
                      </a:lnTo>
                      <a:cubicBezTo>
                        <a:pt x="978" y="347"/>
                        <a:pt x="797" y="61"/>
                        <a:pt x="524" y="61"/>
                      </a:cubicBezTo>
                      <a:cubicBezTo>
                        <a:pt x="385" y="61"/>
                        <a:pt x="231" y="141"/>
                        <a:pt x="231" y="303"/>
                      </a:cubicBezTo>
                      <a:cubicBezTo>
                        <a:pt x="231" y="493"/>
                        <a:pt x="475" y="567"/>
                        <a:pt x="721" y="667"/>
                      </a:cubicBezTo>
                      <a:cubicBezTo>
                        <a:pt x="965" y="766"/>
                        <a:pt x="1209" y="892"/>
                        <a:pt x="1209" y="1182"/>
                      </a:cubicBezTo>
                      <a:cubicBezTo>
                        <a:pt x="1209" y="1572"/>
                        <a:pt x="947" y="1693"/>
                        <a:pt x="591" y="1693"/>
                      </a:cubicBezTo>
                      <a:cubicBezTo>
                        <a:pt x="504" y="1693"/>
                        <a:pt x="410" y="1675"/>
                        <a:pt x="329" y="1659"/>
                      </a:cubicBezTo>
                      <a:cubicBezTo>
                        <a:pt x="251" y="1641"/>
                        <a:pt x="186" y="1624"/>
                        <a:pt x="161" y="1624"/>
                      </a:cubicBezTo>
                      <a:cubicBezTo>
                        <a:pt x="134" y="1624"/>
                        <a:pt x="96" y="1659"/>
                        <a:pt x="69" y="1688"/>
                      </a:cubicBezTo>
                      <a:lnTo>
                        <a:pt x="2" y="1688"/>
                      </a:lnTo>
                      <a:lnTo>
                        <a:pt x="2" y="1115"/>
                      </a:lnTo>
                      <a:lnTo>
                        <a:pt x="51" y="1115"/>
                      </a:lnTo>
                      <a:cubicBezTo>
                        <a:pt x="161" y="1391"/>
                        <a:pt x="293" y="1632"/>
                        <a:pt x="591" y="1632"/>
                      </a:cubicBezTo>
                      <a:cubicBezTo>
                        <a:pt x="779" y="1632"/>
                        <a:pt x="965" y="1541"/>
                        <a:pt x="965" y="1370"/>
                      </a:cubicBezTo>
                      <a:cubicBezTo>
                        <a:pt x="965" y="1149"/>
                        <a:pt x="723" y="1070"/>
                        <a:pt x="484" y="972"/>
                      </a:cubicBezTo>
                      <a:cubicBezTo>
                        <a:pt x="242" y="873"/>
                        <a:pt x="0" y="757"/>
                        <a:pt x="0" y="459"/>
                      </a:cubicBezTo>
                      <a:cubicBezTo>
                        <a:pt x="0" y="164"/>
                        <a:pt x="248" y="0"/>
                        <a:pt x="519" y="0"/>
                      </a:cubicBezTo>
                      <a:cubicBezTo>
                        <a:pt x="627" y="0"/>
                        <a:pt x="721" y="21"/>
                        <a:pt x="793" y="43"/>
                      </a:cubicBezTo>
                      <a:cubicBezTo>
                        <a:pt x="864" y="63"/>
                        <a:pt x="915" y="85"/>
                        <a:pt x="938" y="85"/>
                      </a:cubicBezTo>
                      <a:cubicBezTo>
                        <a:pt x="983" y="85"/>
                        <a:pt x="1032" y="50"/>
                        <a:pt x="1055" y="14"/>
                      </a:cubicBezTo>
                      <a:lnTo>
                        <a:pt x="1104" y="14"/>
                      </a:lnTo>
                      <a:lnTo>
                        <a:pt x="1104" y="578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59" name="Freeform 408"/>
                <p:cNvSpPr>
                  <a:spLocks/>
                </p:cNvSpPr>
                <p:nvPr userDrawn="1"/>
              </p:nvSpPr>
              <p:spPr bwMode="invGray">
                <a:xfrm>
                  <a:off x="2848" y="2000"/>
                  <a:ext cx="72" cy="136"/>
                </a:xfrm>
                <a:custGeom>
                  <a:avLst/>
                  <a:gdLst/>
                  <a:ahLst/>
                  <a:cxnLst>
                    <a:cxn ang="0">
                      <a:pos x="30" y="662"/>
                    </a:cxn>
                    <a:cxn ang="0">
                      <a:pos x="196" y="418"/>
                    </a:cxn>
                    <a:cxn ang="0">
                      <a:pos x="97" y="331"/>
                    </a:cxn>
                    <a:cxn ang="0">
                      <a:pos x="2" y="166"/>
                    </a:cxn>
                    <a:cxn ang="0">
                      <a:pos x="151" y="0"/>
                    </a:cxn>
                    <a:cxn ang="0">
                      <a:pos x="364" y="222"/>
                    </a:cxn>
                    <a:cxn ang="0">
                      <a:pos x="71" y="709"/>
                    </a:cxn>
                    <a:cxn ang="0">
                      <a:pos x="30" y="662"/>
                    </a:cxn>
                  </a:cxnLst>
                  <a:rect l="0" t="0" r="r" b="b"/>
                  <a:pathLst>
                    <a:path w="364" h="709">
                      <a:moveTo>
                        <a:pt x="30" y="662"/>
                      </a:moveTo>
                      <a:cubicBezTo>
                        <a:pt x="52" y="643"/>
                        <a:pt x="199" y="492"/>
                        <a:pt x="196" y="418"/>
                      </a:cubicBezTo>
                      <a:cubicBezTo>
                        <a:pt x="196" y="383"/>
                        <a:pt x="146" y="364"/>
                        <a:pt x="97" y="331"/>
                      </a:cubicBezTo>
                      <a:cubicBezTo>
                        <a:pt x="50" y="295"/>
                        <a:pt x="2" y="250"/>
                        <a:pt x="2" y="166"/>
                      </a:cubicBezTo>
                      <a:cubicBezTo>
                        <a:pt x="0" y="76"/>
                        <a:pt x="63" y="10"/>
                        <a:pt x="151" y="0"/>
                      </a:cubicBezTo>
                      <a:cubicBezTo>
                        <a:pt x="300" y="0"/>
                        <a:pt x="364" y="99"/>
                        <a:pt x="364" y="222"/>
                      </a:cubicBezTo>
                      <a:cubicBezTo>
                        <a:pt x="364" y="430"/>
                        <a:pt x="236" y="596"/>
                        <a:pt x="71" y="709"/>
                      </a:cubicBezTo>
                      <a:lnTo>
                        <a:pt x="30" y="662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60" name="Freeform 409"/>
                <p:cNvSpPr>
                  <a:spLocks/>
                </p:cNvSpPr>
                <p:nvPr userDrawn="1"/>
              </p:nvSpPr>
              <p:spPr bwMode="invGray">
                <a:xfrm>
                  <a:off x="3075" y="2010"/>
                  <a:ext cx="289" cy="314"/>
                </a:xfrm>
                <a:custGeom>
                  <a:avLst/>
                  <a:gdLst/>
                  <a:ahLst/>
                  <a:cxnLst>
                    <a:cxn ang="0">
                      <a:pos x="165" y="272"/>
                    </a:cxn>
                    <a:cxn ang="0">
                      <a:pos x="0" y="60"/>
                    </a:cxn>
                    <a:cxn ang="0">
                      <a:pos x="0" y="0"/>
                    </a:cxn>
                    <a:cxn ang="0">
                      <a:pos x="1307" y="0"/>
                    </a:cxn>
                    <a:cxn ang="0">
                      <a:pos x="1478" y="427"/>
                    </a:cxn>
                    <a:cxn ang="0">
                      <a:pos x="1437" y="443"/>
                    </a:cxn>
                    <a:cxn ang="0">
                      <a:pos x="857" y="60"/>
                    </a:cxn>
                    <a:cxn ang="0">
                      <a:pos x="490" y="60"/>
                    </a:cxn>
                    <a:cxn ang="0">
                      <a:pos x="490" y="758"/>
                    </a:cxn>
                    <a:cxn ang="0">
                      <a:pos x="620" y="758"/>
                    </a:cxn>
                    <a:cxn ang="0">
                      <a:pos x="1101" y="429"/>
                    </a:cxn>
                    <a:cxn ang="0">
                      <a:pos x="1155" y="429"/>
                    </a:cxn>
                    <a:cxn ang="0">
                      <a:pos x="1155" y="1189"/>
                    </a:cxn>
                    <a:cxn ang="0">
                      <a:pos x="1101" y="1189"/>
                    </a:cxn>
                    <a:cxn ang="0">
                      <a:pos x="620" y="819"/>
                    </a:cxn>
                    <a:cxn ang="0">
                      <a:pos x="490" y="819"/>
                    </a:cxn>
                    <a:cxn ang="0">
                      <a:pos x="490" y="1459"/>
                    </a:cxn>
                    <a:cxn ang="0">
                      <a:pos x="575" y="1569"/>
                    </a:cxn>
                    <a:cxn ang="0">
                      <a:pos x="810" y="1569"/>
                    </a:cxn>
                    <a:cxn ang="0">
                      <a:pos x="1466" y="1157"/>
                    </a:cxn>
                    <a:cxn ang="0">
                      <a:pos x="1516" y="1184"/>
                    </a:cxn>
                    <a:cxn ang="0">
                      <a:pos x="1390" y="1630"/>
                    </a:cxn>
                    <a:cxn ang="0">
                      <a:pos x="0" y="1630"/>
                    </a:cxn>
                    <a:cxn ang="0">
                      <a:pos x="0" y="1569"/>
                    </a:cxn>
                    <a:cxn ang="0">
                      <a:pos x="165" y="1356"/>
                    </a:cxn>
                    <a:cxn ang="0">
                      <a:pos x="165" y="272"/>
                    </a:cxn>
                  </a:cxnLst>
                  <a:rect l="0" t="0" r="r" b="b"/>
                  <a:pathLst>
                    <a:path w="1516" h="1630">
                      <a:moveTo>
                        <a:pt x="165" y="272"/>
                      </a:moveTo>
                      <a:cubicBezTo>
                        <a:pt x="165" y="80"/>
                        <a:pt x="145" y="62"/>
                        <a:pt x="0" y="60"/>
                      </a:cubicBezTo>
                      <a:lnTo>
                        <a:pt x="0" y="0"/>
                      </a:lnTo>
                      <a:lnTo>
                        <a:pt x="1307" y="0"/>
                      </a:lnTo>
                      <a:lnTo>
                        <a:pt x="1478" y="427"/>
                      </a:lnTo>
                      <a:lnTo>
                        <a:pt x="1437" y="443"/>
                      </a:lnTo>
                      <a:cubicBezTo>
                        <a:pt x="1233" y="188"/>
                        <a:pt x="1099" y="60"/>
                        <a:pt x="857" y="60"/>
                      </a:cubicBezTo>
                      <a:lnTo>
                        <a:pt x="490" y="60"/>
                      </a:lnTo>
                      <a:lnTo>
                        <a:pt x="490" y="758"/>
                      </a:lnTo>
                      <a:lnTo>
                        <a:pt x="620" y="758"/>
                      </a:lnTo>
                      <a:cubicBezTo>
                        <a:pt x="845" y="758"/>
                        <a:pt x="1076" y="685"/>
                        <a:pt x="1101" y="429"/>
                      </a:cubicBezTo>
                      <a:lnTo>
                        <a:pt x="1155" y="429"/>
                      </a:lnTo>
                      <a:lnTo>
                        <a:pt x="1155" y="1189"/>
                      </a:lnTo>
                      <a:lnTo>
                        <a:pt x="1101" y="1189"/>
                      </a:lnTo>
                      <a:cubicBezTo>
                        <a:pt x="1076" y="935"/>
                        <a:pt x="955" y="819"/>
                        <a:pt x="620" y="819"/>
                      </a:cubicBezTo>
                      <a:lnTo>
                        <a:pt x="490" y="819"/>
                      </a:lnTo>
                      <a:lnTo>
                        <a:pt x="490" y="1459"/>
                      </a:lnTo>
                      <a:cubicBezTo>
                        <a:pt x="490" y="1547"/>
                        <a:pt x="497" y="1569"/>
                        <a:pt x="575" y="1569"/>
                      </a:cubicBezTo>
                      <a:lnTo>
                        <a:pt x="810" y="1569"/>
                      </a:lnTo>
                      <a:cubicBezTo>
                        <a:pt x="1182" y="1569"/>
                        <a:pt x="1258" y="1448"/>
                        <a:pt x="1466" y="1157"/>
                      </a:cubicBezTo>
                      <a:lnTo>
                        <a:pt x="1516" y="1184"/>
                      </a:lnTo>
                      <a:lnTo>
                        <a:pt x="1390" y="1630"/>
                      </a:lnTo>
                      <a:lnTo>
                        <a:pt x="0" y="1630"/>
                      </a:lnTo>
                      <a:lnTo>
                        <a:pt x="0" y="1569"/>
                      </a:lnTo>
                      <a:cubicBezTo>
                        <a:pt x="145" y="1567"/>
                        <a:pt x="165" y="1549"/>
                        <a:pt x="165" y="1356"/>
                      </a:cubicBezTo>
                      <a:lnTo>
                        <a:pt x="165" y="272"/>
                      </a:ln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27" name="Group 410"/>
            <p:cNvGrpSpPr>
              <a:grpSpLocks/>
            </p:cNvGrpSpPr>
            <p:nvPr userDrawn="1"/>
          </p:nvGrpSpPr>
          <p:grpSpPr bwMode="auto">
            <a:xfrm>
              <a:off x="7832725" y="5986463"/>
              <a:ext cx="496888" cy="496887"/>
              <a:chOff x="3836" y="1202"/>
              <a:chExt cx="530" cy="530"/>
            </a:xfrm>
          </p:grpSpPr>
          <p:sp>
            <p:nvSpPr>
              <p:cNvPr id="38" name="Rectangle 411"/>
              <p:cNvSpPr>
                <a:spLocks noChangeArrowheads="1"/>
              </p:cNvSpPr>
              <p:nvPr userDrawn="1"/>
            </p:nvSpPr>
            <p:spPr bwMode="auto">
              <a:xfrm>
                <a:off x="3836" y="1202"/>
                <a:ext cx="530" cy="53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" name="Group 412"/>
              <p:cNvGrpSpPr>
                <a:grpSpLocks/>
              </p:cNvGrpSpPr>
              <p:nvPr userDrawn="1"/>
            </p:nvGrpSpPr>
            <p:grpSpPr bwMode="auto">
              <a:xfrm>
                <a:off x="3856" y="1385"/>
                <a:ext cx="496" cy="139"/>
                <a:chOff x="-4643" y="1343"/>
                <a:chExt cx="3951" cy="1120"/>
              </a:xfrm>
            </p:grpSpPr>
            <p:sp>
              <p:nvSpPr>
                <p:cNvPr id="40" name="Freeform 413"/>
                <p:cNvSpPr>
                  <a:spLocks/>
                </p:cNvSpPr>
                <p:nvPr userDrawn="1"/>
              </p:nvSpPr>
              <p:spPr bwMode="auto">
                <a:xfrm>
                  <a:off x="-3403" y="1712"/>
                  <a:ext cx="580" cy="574"/>
                </a:xfrm>
                <a:custGeom>
                  <a:avLst/>
                  <a:gdLst/>
                  <a:ahLst/>
                  <a:cxnLst>
                    <a:cxn ang="0">
                      <a:pos x="1516" y="2964"/>
                    </a:cxn>
                    <a:cxn ang="0">
                      <a:pos x="0" y="1483"/>
                    </a:cxn>
                    <a:cxn ang="0">
                      <a:pos x="1516" y="1"/>
                    </a:cxn>
                    <a:cxn ang="0">
                      <a:pos x="2934" y="948"/>
                    </a:cxn>
                    <a:cxn ang="0">
                      <a:pos x="2951" y="1001"/>
                    </a:cxn>
                    <a:cxn ang="0">
                      <a:pos x="2250" y="1001"/>
                    </a:cxn>
                    <a:cxn ang="0">
                      <a:pos x="2238" y="981"/>
                    </a:cxn>
                    <a:cxn ang="0">
                      <a:pos x="1516" y="563"/>
                    </a:cxn>
                    <a:cxn ang="0">
                      <a:pos x="659" y="1483"/>
                    </a:cxn>
                    <a:cxn ang="0">
                      <a:pos x="1516" y="2406"/>
                    </a:cxn>
                    <a:cxn ang="0">
                      <a:pos x="2295" y="1869"/>
                    </a:cxn>
                    <a:cxn ang="0">
                      <a:pos x="1555" y="1869"/>
                    </a:cxn>
                    <a:cxn ang="0">
                      <a:pos x="1555" y="1299"/>
                    </a:cxn>
                    <a:cxn ang="0">
                      <a:pos x="3022" y="1299"/>
                    </a:cxn>
                    <a:cxn ang="0">
                      <a:pos x="3023" y="1338"/>
                    </a:cxn>
                    <a:cxn ang="0">
                      <a:pos x="3025" y="1415"/>
                    </a:cxn>
                    <a:cxn ang="0">
                      <a:pos x="2595" y="2546"/>
                    </a:cxn>
                    <a:cxn ang="0">
                      <a:pos x="1517" y="2964"/>
                    </a:cxn>
                    <a:cxn ang="0">
                      <a:pos x="1516" y="2964"/>
                    </a:cxn>
                  </a:cxnLst>
                  <a:rect l="0" t="0" r="r" b="b"/>
                  <a:pathLst>
                    <a:path w="3025" h="2964">
                      <a:moveTo>
                        <a:pt x="1516" y="2964"/>
                      </a:moveTo>
                      <a:cubicBezTo>
                        <a:pt x="668" y="2962"/>
                        <a:pt x="2" y="2313"/>
                        <a:pt x="0" y="1483"/>
                      </a:cubicBezTo>
                      <a:cubicBezTo>
                        <a:pt x="2" y="652"/>
                        <a:pt x="668" y="3"/>
                        <a:pt x="1516" y="1"/>
                      </a:cubicBezTo>
                      <a:cubicBezTo>
                        <a:pt x="2204" y="0"/>
                        <a:pt x="2736" y="362"/>
                        <a:pt x="2934" y="948"/>
                      </a:cubicBezTo>
                      <a:lnTo>
                        <a:pt x="2951" y="1001"/>
                      </a:lnTo>
                      <a:lnTo>
                        <a:pt x="2250" y="1001"/>
                      </a:lnTo>
                      <a:lnTo>
                        <a:pt x="2238" y="981"/>
                      </a:lnTo>
                      <a:cubicBezTo>
                        <a:pt x="2100" y="733"/>
                        <a:pt x="1852" y="564"/>
                        <a:pt x="1516" y="563"/>
                      </a:cubicBezTo>
                      <a:cubicBezTo>
                        <a:pt x="1037" y="565"/>
                        <a:pt x="659" y="981"/>
                        <a:pt x="659" y="1483"/>
                      </a:cubicBezTo>
                      <a:cubicBezTo>
                        <a:pt x="659" y="1988"/>
                        <a:pt x="1037" y="2405"/>
                        <a:pt x="1516" y="2406"/>
                      </a:cubicBezTo>
                      <a:cubicBezTo>
                        <a:pt x="1909" y="2406"/>
                        <a:pt x="2198" y="2164"/>
                        <a:pt x="2295" y="1869"/>
                      </a:cubicBezTo>
                      <a:lnTo>
                        <a:pt x="1555" y="1869"/>
                      </a:lnTo>
                      <a:lnTo>
                        <a:pt x="1555" y="1299"/>
                      </a:lnTo>
                      <a:lnTo>
                        <a:pt x="3022" y="1299"/>
                      </a:lnTo>
                      <a:lnTo>
                        <a:pt x="3023" y="1338"/>
                      </a:lnTo>
                      <a:cubicBezTo>
                        <a:pt x="3024" y="1364"/>
                        <a:pt x="3025" y="1389"/>
                        <a:pt x="3025" y="1415"/>
                      </a:cubicBezTo>
                      <a:cubicBezTo>
                        <a:pt x="3025" y="1887"/>
                        <a:pt x="2865" y="2276"/>
                        <a:pt x="2595" y="2546"/>
                      </a:cubicBezTo>
                      <a:cubicBezTo>
                        <a:pt x="2326" y="2815"/>
                        <a:pt x="1948" y="2964"/>
                        <a:pt x="1517" y="2964"/>
                      </a:cubicBezTo>
                      <a:lnTo>
                        <a:pt x="1516" y="2964"/>
                      </a:lnTo>
                    </a:path>
                  </a:pathLst>
                </a:custGeom>
                <a:solidFill>
                  <a:srgbClr val="B2BB1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1" name="Freeform 414"/>
                <p:cNvSpPr>
                  <a:spLocks/>
                </p:cNvSpPr>
                <p:nvPr userDrawn="1"/>
              </p:nvSpPr>
              <p:spPr bwMode="auto">
                <a:xfrm>
                  <a:off x="-2769" y="1712"/>
                  <a:ext cx="593" cy="574"/>
                </a:xfrm>
                <a:custGeom>
                  <a:avLst/>
                  <a:gdLst/>
                  <a:ahLst/>
                  <a:cxnLst>
                    <a:cxn ang="0">
                      <a:pos x="2303" y="1549"/>
                    </a:cxn>
                    <a:cxn ang="0">
                      <a:pos x="1541" y="2319"/>
                    </a:cxn>
                    <a:cxn ang="0">
                      <a:pos x="770" y="1488"/>
                    </a:cxn>
                    <a:cxn ang="0">
                      <a:pos x="1541" y="664"/>
                    </a:cxn>
                    <a:cxn ang="0">
                      <a:pos x="2071" y="864"/>
                    </a:cxn>
                    <a:cxn ang="0">
                      <a:pos x="2622" y="417"/>
                    </a:cxn>
                    <a:cxn ang="0">
                      <a:pos x="1541" y="0"/>
                    </a:cxn>
                    <a:cxn ang="0">
                      <a:pos x="0" y="1488"/>
                    </a:cxn>
                    <a:cxn ang="0">
                      <a:pos x="1541" y="2977"/>
                    </a:cxn>
                    <a:cxn ang="0">
                      <a:pos x="3076" y="1488"/>
                    </a:cxn>
                    <a:cxn ang="0">
                      <a:pos x="2994" y="998"/>
                    </a:cxn>
                    <a:cxn ang="0">
                      <a:pos x="2303" y="1549"/>
                    </a:cxn>
                  </a:cxnLst>
                  <a:rect l="0" t="0" r="r" b="b"/>
                  <a:pathLst>
                    <a:path w="3076" h="2977">
                      <a:moveTo>
                        <a:pt x="2303" y="1549"/>
                      </a:moveTo>
                      <a:cubicBezTo>
                        <a:pt x="2278" y="2008"/>
                        <a:pt x="1994" y="2317"/>
                        <a:pt x="1541" y="2319"/>
                      </a:cubicBezTo>
                      <a:cubicBezTo>
                        <a:pt x="1068" y="2317"/>
                        <a:pt x="773" y="1980"/>
                        <a:pt x="770" y="1488"/>
                      </a:cubicBezTo>
                      <a:cubicBezTo>
                        <a:pt x="773" y="997"/>
                        <a:pt x="1068" y="666"/>
                        <a:pt x="1541" y="664"/>
                      </a:cubicBezTo>
                      <a:cubicBezTo>
                        <a:pt x="1762" y="665"/>
                        <a:pt x="1941" y="738"/>
                        <a:pt x="2071" y="864"/>
                      </a:cubicBezTo>
                      <a:cubicBezTo>
                        <a:pt x="2228" y="726"/>
                        <a:pt x="2413" y="572"/>
                        <a:pt x="2622" y="417"/>
                      </a:cubicBezTo>
                      <a:cubicBezTo>
                        <a:pt x="2347" y="157"/>
                        <a:pt x="1969" y="1"/>
                        <a:pt x="1541" y="0"/>
                      </a:cubicBezTo>
                      <a:cubicBezTo>
                        <a:pt x="681" y="2"/>
                        <a:pt x="2" y="639"/>
                        <a:pt x="0" y="1488"/>
                      </a:cubicBezTo>
                      <a:cubicBezTo>
                        <a:pt x="2" y="2337"/>
                        <a:pt x="681" y="2975"/>
                        <a:pt x="1541" y="2977"/>
                      </a:cubicBezTo>
                      <a:cubicBezTo>
                        <a:pt x="2408" y="2975"/>
                        <a:pt x="3074" y="2337"/>
                        <a:pt x="3076" y="1488"/>
                      </a:cubicBezTo>
                      <a:cubicBezTo>
                        <a:pt x="3075" y="1314"/>
                        <a:pt x="3046" y="1150"/>
                        <a:pt x="2994" y="998"/>
                      </a:cubicBezTo>
                      <a:cubicBezTo>
                        <a:pt x="2762" y="1151"/>
                        <a:pt x="2529" y="1332"/>
                        <a:pt x="2303" y="1549"/>
                      </a:cubicBezTo>
                    </a:path>
                  </a:pathLst>
                </a:custGeom>
                <a:solidFill>
                  <a:srgbClr val="B2BB1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2" name="Freeform 415"/>
                <p:cNvSpPr>
                  <a:spLocks/>
                </p:cNvSpPr>
                <p:nvPr userDrawn="1"/>
              </p:nvSpPr>
              <p:spPr bwMode="auto">
                <a:xfrm>
                  <a:off x="-4643" y="1739"/>
                  <a:ext cx="701" cy="519"/>
                </a:xfrm>
                <a:custGeom>
                  <a:avLst/>
                  <a:gdLst/>
                  <a:ahLst/>
                  <a:cxnLst>
                    <a:cxn ang="0">
                      <a:pos x="3621" y="2758"/>
                    </a:cxn>
                    <a:cxn ang="0">
                      <a:pos x="3015" y="2758"/>
                    </a:cxn>
                    <a:cxn ang="0">
                      <a:pos x="3015" y="1042"/>
                    </a:cxn>
                    <a:cxn ang="0">
                      <a:pos x="2570" y="592"/>
                    </a:cxn>
                    <a:cxn ang="0">
                      <a:pos x="2111" y="1042"/>
                    </a:cxn>
                    <a:cxn ang="0">
                      <a:pos x="2111" y="2758"/>
                    </a:cxn>
                    <a:cxn ang="0">
                      <a:pos x="1505" y="2758"/>
                    </a:cxn>
                    <a:cxn ang="0">
                      <a:pos x="1505" y="1042"/>
                    </a:cxn>
                    <a:cxn ang="0">
                      <a:pos x="1065" y="592"/>
                    </a:cxn>
                    <a:cxn ang="0">
                      <a:pos x="606" y="1042"/>
                    </a:cxn>
                    <a:cxn ang="0">
                      <a:pos x="606" y="2758"/>
                    </a:cxn>
                    <a:cxn ang="0">
                      <a:pos x="0" y="2758"/>
                    </a:cxn>
                    <a:cxn ang="0">
                      <a:pos x="0" y="1056"/>
                    </a:cxn>
                    <a:cxn ang="0">
                      <a:pos x="1065" y="0"/>
                    </a:cxn>
                    <a:cxn ang="0">
                      <a:pos x="1817" y="335"/>
                    </a:cxn>
                    <a:cxn ang="0">
                      <a:pos x="2570" y="0"/>
                    </a:cxn>
                    <a:cxn ang="0">
                      <a:pos x="3621" y="1056"/>
                    </a:cxn>
                    <a:cxn ang="0">
                      <a:pos x="3621" y="2758"/>
                    </a:cxn>
                  </a:cxnLst>
                  <a:rect l="0" t="0" r="r" b="b"/>
                  <a:pathLst>
                    <a:path w="3621" h="2758">
                      <a:moveTo>
                        <a:pt x="3621" y="2758"/>
                      </a:moveTo>
                      <a:lnTo>
                        <a:pt x="3015" y="2758"/>
                      </a:lnTo>
                      <a:lnTo>
                        <a:pt x="3015" y="1042"/>
                      </a:lnTo>
                      <a:cubicBezTo>
                        <a:pt x="3015" y="909"/>
                        <a:pt x="2969" y="592"/>
                        <a:pt x="2570" y="592"/>
                      </a:cubicBezTo>
                      <a:cubicBezTo>
                        <a:pt x="2304" y="592"/>
                        <a:pt x="2111" y="776"/>
                        <a:pt x="2111" y="1042"/>
                      </a:cubicBezTo>
                      <a:lnTo>
                        <a:pt x="2111" y="2758"/>
                      </a:lnTo>
                      <a:lnTo>
                        <a:pt x="1505" y="2758"/>
                      </a:lnTo>
                      <a:lnTo>
                        <a:pt x="1505" y="1042"/>
                      </a:lnTo>
                      <a:cubicBezTo>
                        <a:pt x="1505" y="909"/>
                        <a:pt x="1464" y="592"/>
                        <a:pt x="1065" y="592"/>
                      </a:cubicBezTo>
                      <a:cubicBezTo>
                        <a:pt x="794" y="592"/>
                        <a:pt x="606" y="776"/>
                        <a:pt x="606" y="1042"/>
                      </a:cubicBezTo>
                      <a:lnTo>
                        <a:pt x="606" y="2758"/>
                      </a:lnTo>
                      <a:lnTo>
                        <a:pt x="0" y="2758"/>
                      </a:lnTo>
                      <a:lnTo>
                        <a:pt x="0" y="1056"/>
                      </a:lnTo>
                      <a:cubicBezTo>
                        <a:pt x="0" y="454"/>
                        <a:pt x="418" y="0"/>
                        <a:pt x="1065" y="0"/>
                      </a:cubicBezTo>
                      <a:cubicBezTo>
                        <a:pt x="1386" y="0"/>
                        <a:pt x="1647" y="129"/>
                        <a:pt x="1817" y="335"/>
                      </a:cubicBezTo>
                      <a:cubicBezTo>
                        <a:pt x="1996" y="129"/>
                        <a:pt x="2262" y="0"/>
                        <a:pt x="2570" y="0"/>
                      </a:cubicBezTo>
                      <a:cubicBezTo>
                        <a:pt x="3231" y="0"/>
                        <a:pt x="3621" y="436"/>
                        <a:pt x="3621" y="1056"/>
                      </a:cubicBezTo>
                      <a:lnTo>
                        <a:pt x="3621" y="2758"/>
                      </a:ln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3" name="Freeform 416"/>
                <p:cNvSpPr>
                  <a:spLocks/>
                </p:cNvSpPr>
                <p:nvPr userDrawn="1"/>
              </p:nvSpPr>
              <p:spPr bwMode="auto">
                <a:xfrm>
                  <a:off x="-3861" y="1753"/>
                  <a:ext cx="391" cy="710"/>
                </a:xfrm>
                <a:custGeom>
                  <a:avLst/>
                  <a:gdLst/>
                  <a:ahLst/>
                  <a:cxnLst>
                    <a:cxn ang="0">
                      <a:pos x="1998" y="2709"/>
                    </a:cxn>
                    <a:cxn ang="0">
                      <a:pos x="1003" y="3712"/>
                    </a:cxn>
                    <a:cxn ang="0">
                      <a:pos x="30" y="2930"/>
                    </a:cxn>
                    <a:cxn ang="0">
                      <a:pos x="625" y="2930"/>
                    </a:cxn>
                    <a:cxn ang="0">
                      <a:pos x="1003" y="3178"/>
                    </a:cxn>
                    <a:cxn ang="0">
                      <a:pos x="1425" y="2748"/>
                    </a:cxn>
                    <a:cxn ang="0">
                      <a:pos x="1425" y="2487"/>
                    </a:cxn>
                    <a:cxn ang="0">
                      <a:pos x="912" y="2670"/>
                    </a:cxn>
                    <a:cxn ang="0">
                      <a:pos x="0" y="1688"/>
                    </a:cxn>
                    <a:cxn ang="0">
                      <a:pos x="0" y="0"/>
                    </a:cxn>
                    <a:cxn ang="0">
                      <a:pos x="573" y="0"/>
                    </a:cxn>
                    <a:cxn ang="0">
                      <a:pos x="573" y="1688"/>
                    </a:cxn>
                    <a:cxn ang="0">
                      <a:pos x="990" y="2127"/>
                    </a:cxn>
                    <a:cxn ang="0">
                      <a:pos x="1425" y="1688"/>
                    </a:cxn>
                    <a:cxn ang="0">
                      <a:pos x="1425" y="0"/>
                    </a:cxn>
                    <a:cxn ang="0">
                      <a:pos x="1998" y="0"/>
                    </a:cxn>
                    <a:cxn ang="0">
                      <a:pos x="1998" y="2709"/>
                    </a:cxn>
                  </a:cxnLst>
                  <a:rect l="0" t="0" r="r" b="b"/>
                  <a:pathLst>
                    <a:path w="1998" h="3712">
                      <a:moveTo>
                        <a:pt x="1998" y="2709"/>
                      </a:moveTo>
                      <a:cubicBezTo>
                        <a:pt x="1998" y="3313"/>
                        <a:pt x="1603" y="3712"/>
                        <a:pt x="1003" y="3712"/>
                      </a:cubicBezTo>
                      <a:cubicBezTo>
                        <a:pt x="512" y="3712"/>
                        <a:pt x="108" y="3391"/>
                        <a:pt x="30" y="2930"/>
                      </a:cubicBezTo>
                      <a:lnTo>
                        <a:pt x="625" y="2930"/>
                      </a:lnTo>
                      <a:cubicBezTo>
                        <a:pt x="660" y="3096"/>
                        <a:pt x="808" y="3178"/>
                        <a:pt x="1003" y="3178"/>
                      </a:cubicBezTo>
                      <a:cubicBezTo>
                        <a:pt x="1316" y="3178"/>
                        <a:pt x="1425" y="2957"/>
                        <a:pt x="1425" y="2748"/>
                      </a:cubicBezTo>
                      <a:lnTo>
                        <a:pt x="1425" y="2487"/>
                      </a:lnTo>
                      <a:cubicBezTo>
                        <a:pt x="1290" y="2600"/>
                        <a:pt x="1116" y="2670"/>
                        <a:pt x="912" y="2670"/>
                      </a:cubicBezTo>
                      <a:cubicBezTo>
                        <a:pt x="365" y="2670"/>
                        <a:pt x="0" y="2274"/>
                        <a:pt x="0" y="1688"/>
                      </a:cubicBezTo>
                      <a:lnTo>
                        <a:pt x="0" y="0"/>
                      </a:lnTo>
                      <a:lnTo>
                        <a:pt x="573" y="0"/>
                      </a:lnTo>
                      <a:lnTo>
                        <a:pt x="573" y="1688"/>
                      </a:lnTo>
                      <a:cubicBezTo>
                        <a:pt x="573" y="1814"/>
                        <a:pt x="616" y="2127"/>
                        <a:pt x="990" y="2127"/>
                      </a:cubicBezTo>
                      <a:cubicBezTo>
                        <a:pt x="1247" y="2127"/>
                        <a:pt x="1425" y="1940"/>
                        <a:pt x="1425" y="1688"/>
                      </a:cubicBezTo>
                      <a:lnTo>
                        <a:pt x="1425" y="0"/>
                      </a:lnTo>
                      <a:lnTo>
                        <a:pt x="1998" y="0"/>
                      </a:lnTo>
                      <a:lnTo>
                        <a:pt x="1998" y="2709"/>
                      </a:ln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4" name="Freeform 417"/>
                <p:cNvSpPr>
                  <a:spLocks/>
                </p:cNvSpPr>
                <p:nvPr userDrawn="1"/>
              </p:nvSpPr>
              <p:spPr bwMode="auto">
                <a:xfrm>
                  <a:off x="-1231" y="1739"/>
                  <a:ext cx="378" cy="519"/>
                </a:xfrm>
                <a:custGeom>
                  <a:avLst/>
                  <a:gdLst/>
                  <a:ahLst/>
                  <a:cxnLst>
                    <a:cxn ang="0">
                      <a:pos x="1161" y="562"/>
                    </a:cxn>
                    <a:cxn ang="0">
                      <a:pos x="1525" y="669"/>
                    </a:cxn>
                    <a:cxn ang="0">
                      <a:pos x="1946" y="266"/>
                    </a:cxn>
                    <a:cxn ang="0">
                      <a:pos x="1161" y="0"/>
                    </a:cxn>
                    <a:cxn ang="0">
                      <a:pos x="0" y="1150"/>
                    </a:cxn>
                    <a:cxn ang="0">
                      <a:pos x="0" y="2755"/>
                    </a:cxn>
                    <a:cxn ang="0">
                      <a:pos x="578" y="2755"/>
                    </a:cxn>
                    <a:cxn ang="0">
                      <a:pos x="578" y="1135"/>
                    </a:cxn>
                    <a:cxn ang="0">
                      <a:pos x="744" y="721"/>
                    </a:cxn>
                    <a:cxn ang="0">
                      <a:pos x="1161" y="562"/>
                    </a:cxn>
                  </a:cxnLst>
                  <a:rect l="0" t="0" r="r" b="b"/>
                  <a:pathLst>
                    <a:path w="1946" h="2755">
                      <a:moveTo>
                        <a:pt x="1161" y="562"/>
                      </a:moveTo>
                      <a:cubicBezTo>
                        <a:pt x="1319" y="561"/>
                        <a:pt x="1439" y="604"/>
                        <a:pt x="1525" y="669"/>
                      </a:cubicBezTo>
                      <a:lnTo>
                        <a:pt x="1946" y="266"/>
                      </a:lnTo>
                      <a:cubicBezTo>
                        <a:pt x="1755" y="98"/>
                        <a:pt x="1492" y="0"/>
                        <a:pt x="1161" y="0"/>
                      </a:cubicBezTo>
                      <a:cubicBezTo>
                        <a:pt x="455" y="2"/>
                        <a:pt x="3" y="490"/>
                        <a:pt x="0" y="1150"/>
                      </a:cubicBezTo>
                      <a:lnTo>
                        <a:pt x="0" y="2755"/>
                      </a:lnTo>
                      <a:lnTo>
                        <a:pt x="578" y="2755"/>
                      </a:lnTo>
                      <a:lnTo>
                        <a:pt x="578" y="1135"/>
                      </a:lnTo>
                      <a:cubicBezTo>
                        <a:pt x="577" y="969"/>
                        <a:pt x="639" y="823"/>
                        <a:pt x="744" y="721"/>
                      </a:cubicBezTo>
                      <a:cubicBezTo>
                        <a:pt x="848" y="619"/>
                        <a:pt x="996" y="562"/>
                        <a:pt x="1161" y="562"/>
                      </a:cubicBez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5" name="Freeform 418"/>
                <p:cNvSpPr>
                  <a:spLocks noEditPoints="1"/>
                </p:cNvSpPr>
                <p:nvPr userDrawn="1"/>
              </p:nvSpPr>
              <p:spPr bwMode="auto">
                <a:xfrm>
                  <a:off x="-1851" y="1725"/>
                  <a:ext cx="540" cy="533"/>
                </a:xfrm>
                <a:custGeom>
                  <a:avLst/>
                  <a:gdLst/>
                  <a:ahLst/>
                  <a:cxnLst>
                    <a:cxn ang="0">
                      <a:pos x="658" y="1069"/>
                    </a:cxn>
                    <a:cxn ang="0">
                      <a:pos x="1433" y="505"/>
                    </a:cxn>
                    <a:cxn ang="0">
                      <a:pos x="2219" y="1072"/>
                    </a:cxn>
                    <a:cxn ang="0">
                      <a:pos x="2240" y="1145"/>
                    </a:cxn>
                    <a:cxn ang="0">
                      <a:pos x="633" y="1145"/>
                    </a:cxn>
                    <a:cxn ang="0">
                      <a:pos x="658" y="1069"/>
                    </a:cxn>
                    <a:cxn ang="0">
                      <a:pos x="1438" y="2775"/>
                    </a:cxn>
                    <a:cxn ang="0">
                      <a:pos x="2769" y="1948"/>
                    </a:cxn>
                    <a:cxn ang="0">
                      <a:pos x="2083" y="1948"/>
                    </a:cxn>
                    <a:cxn ang="0">
                      <a:pos x="1433" y="2270"/>
                    </a:cxn>
                    <a:cxn ang="0">
                      <a:pos x="646" y="1681"/>
                    </a:cxn>
                    <a:cxn ang="0">
                      <a:pos x="625" y="1608"/>
                    </a:cxn>
                    <a:cxn ang="0">
                      <a:pos x="2853" y="1608"/>
                    </a:cxn>
                    <a:cxn ang="0">
                      <a:pos x="2859" y="1451"/>
                    </a:cxn>
                    <a:cxn ang="0">
                      <a:pos x="1438" y="0"/>
                    </a:cxn>
                    <a:cxn ang="0">
                      <a:pos x="0" y="1392"/>
                    </a:cxn>
                    <a:cxn ang="0">
                      <a:pos x="1438" y="2775"/>
                    </a:cxn>
                  </a:cxnLst>
                  <a:rect l="0" t="0" r="r" b="b"/>
                  <a:pathLst>
                    <a:path w="2859" h="2775">
                      <a:moveTo>
                        <a:pt x="658" y="1069"/>
                      </a:moveTo>
                      <a:cubicBezTo>
                        <a:pt x="772" y="726"/>
                        <a:pt x="1069" y="504"/>
                        <a:pt x="1433" y="505"/>
                      </a:cubicBezTo>
                      <a:cubicBezTo>
                        <a:pt x="1811" y="504"/>
                        <a:pt x="2123" y="725"/>
                        <a:pt x="2219" y="1072"/>
                      </a:cubicBezTo>
                      <a:lnTo>
                        <a:pt x="2240" y="1145"/>
                      </a:lnTo>
                      <a:lnTo>
                        <a:pt x="633" y="1145"/>
                      </a:lnTo>
                      <a:lnTo>
                        <a:pt x="658" y="1069"/>
                      </a:lnTo>
                      <a:close/>
                      <a:moveTo>
                        <a:pt x="1438" y="2775"/>
                      </a:moveTo>
                      <a:cubicBezTo>
                        <a:pt x="2110" y="2773"/>
                        <a:pt x="2584" y="2444"/>
                        <a:pt x="2769" y="1948"/>
                      </a:cubicBezTo>
                      <a:lnTo>
                        <a:pt x="2083" y="1948"/>
                      </a:lnTo>
                      <a:cubicBezTo>
                        <a:pt x="1941" y="2170"/>
                        <a:pt x="1686" y="2270"/>
                        <a:pt x="1433" y="2270"/>
                      </a:cubicBezTo>
                      <a:cubicBezTo>
                        <a:pt x="1058" y="2271"/>
                        <a:pt x="748" y="2043"/>
                        <a:pt x="646" y="1681"/>
                      </a:cubicBezTo>
                      <a:lnTo>
                        <a:pt x="625" y="1608"/>
                      </a:lnTo>
                      <a:lnTo>
                        <a:pt x="2853" y="1608"/>
                      </a:lnTo>
                      <a:cubicBezTo>
                        <a:pt x="2857" y="1554"/>
                        <a:pt x="2859" y="1502"/>
                        <a:pt x="2859" y="1451"/>
                      </a:cubicBezTo>
                      <a:cubicBezTo>
                        <a:pt x="2856" y="521"/>
                        <a:pt x="2215" y="3"/>
                        <a:pt x="1438" y="0"/>
                      </a:cubicBezTo>
                      <a:cubicBezTo>
                        <a:pt x="648" y="1"/>
                        <a:pt x="2" y="628"/>
                        <a:pt x="0" y="1392"/>
                      </a:cubicBezTo>
                      <a:cubicBezTo>
                        <a:pt x="2" y="2156"/>
                        <a:pt x="647" y="2775"/>
                        <a:pt x="1438" y="2775"/>
                      </a:cubicBez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6" name="Freeform 419"/>
                <p:cNvSpPr>
                  <a:spLocks noEditPoints="1"/>
                </p:cNvSpPr>
                <p:nvPr userDrawn="1"/>
              </p:nvSpPr>
              <p:spPr bwMode="auto">
                <a:xfrm>
                  <a:off x="-2081" y="1343"/>
                  <a:ext cx="310" cy="915"/>
                </a:xfrm>
                <a:custGeom>
                  <a:avLst/>
                  <a:gdLst/>
                  <a:ahLst/>
                  <a:cxnLst>
                    <a:cxn ang="0">
                      <a:pos x="867" y="0"/>
                    </a:cxn>
                    <a:cxn ang="0">
                      <a:pos x="0" y="956"/>
                    </a:cxn>
                    <a:cxn ang="0">
                      <a:pos x="0" y="1748"/>
                    </a:cxn>
                    <a:cxn ang="0">
                      <a:pos x="649" y="1478"/>
                    </a:cxn>
                    <a:cxn ang="0">
                      <a:pos x="649" y="950"/>
                    </a:cxn>
                    <a:cxn ang="0">
                      <a:pos x="931" y="584"/>
                    </a:cxn>
                    <a:cxn ang="0">
                      <a:pos x="1246" y="745"/>
                    </a:cxn>
                    <a:cxn ang="0">
                      <a:pos x="1631" y="334"/>
                    </a:cxn>
                    <a:cxn ang="0">
                      <a:pos x="867" y="0"/>
                    </a:cxn>
                    <a:cxn ang="0">
                      <a:pos x="0" y="2578"/>
                    </a:cxn>
                    <a:cxn ang="0">
                      <a:pos x="0" y="4804"/>
                    </a:cxn>
                    <a:cxn ang="0">
                      <a:pos x="649" y="4804"/>
                    </a:cxn>
                    <a:cxn ang="0">
                      <a:pos x="649" y="2320"/>
                    </a:cxn>
                    <a:cxn ang="0">
                      <a:pos x="317" y="2434"/>
                    </a:cxn>
                    <a:cxn ang="0">
                      <a:pos x="0" y="2578"/>
                    </a:cxn>
                  </a:cxnLst>
                  <a:rect l="0" t="0" r="r" b="b"/>
                  <a:pathLst>
                    <a:path w="1631" h="4804">
                      <a:moveTo>
                        <a:pt x="867" y="0"/>
                      </a:moveTo>
                      <a:cubicBezTo>
                        <a:pt x="315" y="0"/>
                        <a:pt x="0" y="308"/>
                        <a:pt x="0" y="956"/>
                      </a:cubicBezTo>
                      <a:lnTo>
                        <a:pt x="0" y="1748"/>
                      </a:lnTo>
                      <a:cubicBezTo>
                        <a:pt x="352" y="1566"/>
                        <a:pt x="649" y="1478"/>
                        <a:pt x="649" y="1478"/>
                      </a:cubicBezTo>
                      <a:lnTo>
                        <a:pt x="649" y="950"/>
                      </a:lnTo>
                      <a:cubicBezTo>
                        <a:pt x="649" y="680"/>
                        <a:pt x="764" y="584"/>
                        <a:pt x="931" y="584"/>
                      </a:cubicBezTo>
                      <a:cubicBezTo>
                        <a:pt x="1085" y="584"/>
                        <a:pt x="1169" y="655"/>
                        <a:pt x="1246" y="745"/>
                      </a:cubicBezTo>
                      <a:lnTo>
                        <a:pt x="1631" y="334"/>
                      </a:lnTo>
                      <a:cubicBezTo>
                        <a:pt x="1458" y="122"/>
                        <a:pt x="1220" y="0"/>
                        <a:pt x="867" y="0"/>
                      </a:cubicBezTo>
                      <a:moveTo>
                        <a:pt x="0" y="2578"/>
                      </a:moveTo>
                      <a:lnTo>
                        <a:pt x="0" y="4804"/>
                      </a:lnTo>
                      <a:lnTo>
                        <a:pt x="649" y="4804"/>
                      </a:lnTo>
                      <a:lnTo>
                        <a:pt x="649" y="2320"/>
                      </a:lnTo>
                      <a:cubicBezTo>
                        <a:pt x="649" y="2320"/>
                        <a:pt x="542" y="2352"/>
                        <a:pt x="317" y="2434"/>
                      </a:cubicBezTo>
                      <a:cubicBezTo>
                        <a:pt x="169" y="2488"/>
                        <a:pt x="0" y="2578"/>
                        <a:pt x="0" y="2578"/>
                      </a:cubicBez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7" name="Freeform 420"/>
                <p:cNvSpPr>
                  <a:spLocks/>
                </p:cNvSpPr>
                <p:nvPr userDrawn="1"/>
              </p:nvSpPr>
              <p:spPr bwMode="auto">
                <a:xfrm>
                  <a:off x="-2566" y="1616"/>
                  <a:ext cx="877" cy="478"/>
                </a:xfrm>
                <a:custGeom>
                  <a:avLst/>
                  <a:gdLst/>
                  <a:ahLst/>
                  <a:cxnLst>
                    <a:cxn ang="0">
                      <a:pos x="3943" y="587"/>
                    </a:cxn>
                    <a:cxn ang="0">
                      <a:pos x="4207" y="345"/>
                    </a:cxn>
                    <a:cxn ang="0">
                      <a:pos x="4506" y="28"/>
                    </a:cxn>
                    <a:cxn ang="0">
                      <a:pos x="4173" y="5"/>
                    </a:cxn>
                    <a:cxn ang="0">
                      <a:pos x="660" y="1898"/>
                    </a:cxn>
                    <a:cxn ang="0">
                      <a:pos x="610" y="1951"/>
                    </a:cxn>
                    <a:cxn ang="0">
                      <a:pos x="564" y="1894"/>
                    </a:cxn>
                    <a:cxn ang="0">
                      <a:pos x="530" y="1831"/>
                    </a:cxn>
                    <a:cxn ang="0">
                      <a:pos x="439" y="1517"/>
                    </a:cxn>
                    <a:cxn ang="0">
                      <a:pos x="391" y="1435"/>
                    </a:cxn>
                    <a:cxn ang="0">
                      <a:pos x="361" y="1426"/>
                    </a:cxn>
                    <a:cxn ang="0">
                      <a:pos x="114" y="1508"/>
                    </a:cxn>
                    <a:cxn ang="0">
                      <a:pos x="2" y="1657"/>
                    </a:cxn>
                    <a:cxn ang="0">
                      <a:pos x="66" y="1913"/>
                    </a:cxn>
                    <a:cxn ang="0">
                      <a:pos x="74" y="1939"/>
                    </a:cxn>
                    <a:cxn ang="0">
                      <a:pos x="172" y="2226"/>
                    </a:cxn>
                    <a:cxn ang="0">
                      <a:pos x="254" y="2372"/>
                    </a:cxn>
                    <a:cxn ang="0">
                      <a:pos x="360" y="2455"/>
                    </a:cxn>
                    <a:cxn ang="0">
                      <a:pos x="515" y="2479"/>
                    </a:cxn>
                    <a:cxn ang="0">
                      <a:pos x="772" y="2372"/>
                    </a:cxn>
                    <a:cxn ang="0">
                      <a:pos x="774" y="2372"/>
                    </a:cxn>
                    <a:cxn ang="0">
                      <a:pos x="781" y="2363"/>
                    </a:cxn>
                    <a:cxn ang="0">
                      <a:pos x="795" y="2346"/>
                    </a:cxn>
                    <a:cxn ang="0">
                      <a:pos x="3943" y="587"/>
                    </a:cxn>
                  </a:cxnLst>
                  <a:rect l="0" t="0" r="r" b="b"/>
                  <a:pathLst>
                    <a:path w="4506" h="2479">
                      <a:moveTo>
                        <a:pt x="3943" y="587"/>
                      </a:moveTo>
                      <a:cubicBezTo>
                        <a:pt x="3982" y="553"/>
                        <a:pt x="4092" y="455"/>
                        <a:pt x="4207" y="345"/>
                      </a:cubicBezTo>
                      <a:cubicBezTo>
                        <a:pt x="4327" y="234"/>
                        <a:pt x="4455" y="100"/>
                        <a:pt x="4506" y="28"/>
                      </a:cubicBezTo>
                      <a:cubicBezTo>
                        <a:pt x="4395" y="12"/>
                        <a:pt x="4284" y="5"/>
                        <a:pt x="4173" y="5"/>
                      </a:cubicBezTo>
                      <a:cubicBezTo>
                        <a:pt x="2555" y="0"/>
                        <a:pt x="946" y="1594"/>
                        <a:pt x="660" y="1898"/>
                      </a:cubicBezTo>
                      <a:lnTo>
                        <a:pt x="610" y="1951"/>
                      </a:lnTo>
                      <a:lnTo>
                        <a:pt x="564" y="1894"/>
                      </a:lnTo>
                      <a:cubicBezTo>
                        <a:pt x="551" y="1878"/>
                        <a:pt x="541" y="1859"/>
                        <a:pt x="530" y="1831"/>
                      </a:cubicBezTo>
                      <a:cubicBezTo>
                        <a:pt x="507" y="1768"/>
                        <a:pt x="448" y="1533"/>
                        <a:pt x="439" y="1517"/>
                      </a:cubicBezTo>
                      <a:cubicBezTo>
                        <a:pt x="417" y="1468"/>
                        <a:pt x="396" y="1437"/>
                        <a:pt x="391" y="1435"/>
                      </a:cubicBezTo>
                      <a:cubicBezTo>
                        <a:pt x="385" y="1430"/>
                        <a:pt x="380" y="1426"/>
                        <a:pt x="361" y="1426"/>
                      </a:cubicBezTo>
                      <a:cubicBezTo>
                        <a:pt x="283" y="1426"/>
                        <a:pt x="202" y="1452"/>
                        <a:pt x="114" y="1508"/>
                      </a:cubicBezTo>
                      <a:cubicBezTo>
                        <a:pt x="28" y="1565"/>
                        <a:pt x="2" y="1614"/>
                        <a:pt x="2" y="1657"/>
                      </a:cubicBezTo>
                      <a:cubicBezTo>
                        <a:pt x="0" y="1674"/>
                        <a:pt x="21" y="1769"/>
                        <a:pt x="66" y="1913"/>
                      </a:cubicBezTo>
                      <a:cubicBezTo>
                        <a:pt x="68" y="1923"/>
                        <a:pt x="71" y="1930"/>
                        <a:pt x="74" y="1939"/>
                      </a:cubicBezTo>
                      <a:cubicBezTo>
                        <a:pt x="112" y="2067"/>
                        <a:pt x="145" y="2163"/>
                        <a:pt x="172" y="2226"/>
                      </a:cubicBezTo>
                      <a:cubicBezTo>
                        <a:pt x="199" y="2289"/>
                        <a:pt x="227" y="2338"/>
                        <a:pt x="254" y="2372"/>
                      </a:cubicBezTo>
                      <a:cubicBezTo>
                        <a:pt x="289" y="2414"/>
                        <a:pt x="324" y="2441"/>
                        <a:pt x="360" y="2455"/>
                      </a:cubicBezTo>
                      <a:cubicBezTo>
                        <a:pt x="396" y="2470"/>
                        <a:pt x="448" y="2479"/>
                        <a:pt x="515" y="2479"/>
                      </a:cubicBezTo>
                      <a:cubicBezTo>
                        <a:pt x="620" y="2479"/>
                        <a:pt x="701" y="2445"/>
                        <a:pt x="772" y="2372"/>
                      </a:cubicBezTo>
                      <a:lnTo>
                        <a:pt x="774" y="2372"/>
                      </a:lnTo>
                      <a:cubicBezTo>
                        <a:pt x="777" y="2368"/>
                        <a:pt x="778" y="2366"/>
                        <a:pt x="781" y="2363"/>
                      </a:cubicBezTo>
                      <a:cubicBezTo>
                        <a:pt x="785" y="2359"/>
                        <a:pt x="790" y="2354"/>
                        <a:pt x="795" y="2346"/>
                      </a:cubicBezTo>
                      <a:cubicBezTo>
                        <a:pt x="2035" y="832"/>
                        <a:pt x="3732" y="610"/>
                        <a:pt x="3943" y="587"/>
                      </a:cubicBez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8" name="Freeform 421"/>
                <p:cNvSpPr>
                  <a:spLocks/>
                </p:cNvSpPr>
                <p:nvPr userDrawn="1"/>
              </p:nvSpPr>
              <p:spPr bwMode="auto">
                <a:xfrm>
                  <a:off x="-853" y="1671"/>
                  <a:ext cx="67" cy="82"/>
                </a:xfrm>
                <a:custGeom>
                  <a:avLst/>
                  <a:gdLst/>
                  <a:ahLst/>
                  <a:cxnLst>
                    <a:cxn ang="0">
                      <a:pos x="140" y="51"/>
                    </a:cxn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342" y="0"/>
                    </a:cxn>
                    <a:cxn ang="0">
                      <a:pos x="342" y="51"/>
                    </a:cxn>
                    <a:cxn ang="0">
                      <a:pos x="201" y="51"/>
                    </a:cxn>
                    <a:cxn ang="0">
                      <a:pos x="201" y="463"/>
                    </a:cxn>
                    <a:cxn ang="0">
                      <a:pos x="140" y="463"/>
                    </a:cxn>
                    <a:cxn ang="0">
                      <a:pos x="140" y="51"/>
                    </a:cxn>
                  </a:cxnLst>
                  <a:rect l="0" t="0" r="r" b="b"/>
                  <a:pathLst>
                    <a:path w="342" h="463">
                      <a:moveTo>
                        <a:pt x="140" y="51"/>
                      </a:moveTo>
                      <a:lnTo>
                        <a:pt x="0" y="51"/>
                      </a:lnTo>
                      <a:lnTo>
                        <a:pt x="0" y="0"/>
                      </a:lnTo>
                      <a:lnTo>
                        <a:pt x="342" y="0"/>
                      </a:lnTo>
                      <a:lnTo>
                        <a:pt x="342" y="51"/>
                      </a:lnTo>
                      <a:lnTo>
                        <a:pt x="201" y="51"/>
                      </a:lnTo>
                      <a:lnTo>
                        <a:pt x="201" y="463"/>
                      </a:lnTo>
                      <a:lnTo>
                        <a:pt x="140" y="463"/>
                      </a:lnTo>
                      <a:lnTo>
                        <a:pt x="140" y="51"/>
                      </a:ln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49" name="Freeform 422"/>
                <p:cNvSpPr>
                  <a:spLocks/>
                </p:cNvSpPr>
                <p:nvPr userDrawn="1"/>
              </p:nvSpPr>
              <p:spPr bwMode="auto">
                <a:xfrm>
                  <a:off x="-786" y="1671"/>
                  <a:ext cx="94" cy="82"/>
                </a:xfrm>
                <a:custGeom>
                  <a:avLst/>
                  <a:gdLst/>
                  <a:ahLst/>
                  <a:cxnLst>
                    <a:cxn ang="0">
                      <a:pos x="402" y="259"/>
                    </a:cxn>
                    <a:cxn ang="0">
                      <a:pos x="396" y="60"/>
                    </a:cxn>
                    <a:cxn ang="0">
                      <a:pos x="393" y="60"/>
                    </a:cxn>
                    <a:cxn ang="0">
                      <a:pos x="335" y="235"/>
                    </a:cxn>
                    <a:cxn ang="0">
                      <a:pos x="253" y="460"/>
                    </a:cxn>
                    <a:cxn ang="0">
                      <a:pos x="208" y="460"/>
                    </a:cxn>
                    <a:cxn ang="0">
                      <a:pos x="133" y="240"/>
                    </a:cxn>
                    <a:cxn ang="0">
                      <a:pos x="80" y="60"/>
                    </a:cxn>
                    <a:cxn ang="0">
                      <a:pos x="78" y="60"/>
                    </a:cxn>
                    <a:cxn ang="0">
                      <a:pos x="70" y="264"/>
                    </a:cxn>
                    <a:cxn ang="0">
                      <a:pos x="57" y="463"/>
                    </a:cxn>
                    <a:cxn ang="0">
                      <a:pos x="0" y="463"/>
                    </a:cxn>
                    <a:cxn ang="0">
                      <a:pos x="33" y="0"/>
                    </a:cxn>
                    <a:cxn ang="0">
                      <a:pos x="109" y="0"/>
                    </a:cxn>
                    <a:cxn ang="0">
                      <a:pos x="188" y="224"/>
                    </a:cxn>
                    <a:cxn ang="0">
                      <a:pos x="234" y="380"/>
                    </a:cxn>
                    <a:cxn ang="0">
                      <a:pos x="236" y="380"/>
                    </a:cxn>
                    <a:cxn ang="0">
                      <a:pos x="285" y="224"/>
                    </a:cxn>
                    <a:cxn ang="0">
                      <a:pos x="367" y="0"/>
                    </a:cxn>
                    <a:cxn ang="0">
                      <a:pos x="444" y="0"/>
                    </a:cxn>
                    <a:cxn ang="0">
                      <a:pos x="472" y="463"/>
                    </a:cxn>
                    <a:cxn ang="0">
                      <a:pos x="414" y="463"/>
                    </a:cxn>
                    <a:cxn ang="0">
                      <a:pos x="402" y="259"/>
                    </a:cxn>
                  </a:cxnLst>
                  <a:rect l="0" t="0" r="r" b="b"/>
                  <a:pathLst>
                    <a:path w="472" h="463">
                      <a:moveTo>
                        <a:pt x="402" y="259"/>
                      </a:moveTo>
                      <a:cubicBezTo>
                        <a:pt x="399" y="195"/>
                        <a:pt x="395" y="117"/>
                        <a:pt x="396" y="60"/>
                      </a:cubicBezTo>
                      <a:lnTo>
                        <a:pt x="393" y="60"/>
                      </a:lnTo>
                      <a:cubicBezTo>
                        <a:pt x="378" y="114"/>
                        <a:pt x="358" y="172"/>
                        <a:pt x="335" y="235"/>
                      </a:cubicBezTo>
                      <a:lnTo>
                        <a:pt x="253" y="460"/>
                      </a:lnTo>
                      <a:lnTo>
                        <a:pt x="208" y="460"/>
                      </a:lnTo>
                      <a:lnTo>
                        <a:pt x="133" y="240"/>
                      </a:lnTo>
                      <a:cubicBezTo>
                        <a:pt x="111" y="174"/>
                        <a:pt x="93" y="115"/>
                        <a:pt x="80" y="60"/>
                      </a:cubicBezTo>
                      <a:lnTo>
                        <a:pt x="78" y="60"/>
                      </a:lnTo>
                      <a:cubicBezTo>
                        <a:pt x="77" y="117"/>
                        <a:pt x="74" y="195"/>
                        <a:pt x="70" y="264"/>
                      </a:cubicBezTo>
                      <a:lnTo>
                        <a:pt x="57" y="463"/>
                      </a:lnTo>
                      <a:lnTo>
                        <a:pt x="0" y="463"/>
                      </a:lnTo>
                      <a:lnTo>
                        <a:pt x="33" y="0"/>
                      </a:lnTo>
                      <a:lnTo>
                        <a:pt x="109" y="0"/>
                      </a:lnTo>
                      <a:lnTo>
                        <a:pt x="188" y="224"/>
                      </a:lnTo>
                      <a:cubicBezTo>
                        <a:pt x="207" y="281"/>
                        <a:pt x="223" y="331"/>
                        <a:pt x="234" y="380"/>
                      </a:cubicBezTo>
                      <a:lnTo>
                        <a:pt x="236" y="380"/>
                      </a:lnTo>
                      <a:cubicBezTo>
                        <a:pt x="248" y="333"/>
                        <a:pt x="264" y="282"/>
                        <a:pt x="285" y="224"/>
                      </a:cubicBezTo>
                      <a:lnTo>
                        <a:pt x="367" y="0"/>
                      </a:lnTo>
                      <a:lnTo>
                        <a:pt x="444" y="0"/>
                      </a:lnTo>
                      <a:lnTo>
                        <a:pt x="472" y="463"/>
                      </a:lnTo>
                      <a:lnTo>
                        <a:pt x="414" y="463"/>
                      </a:lnTo>
                      <a:lnTo>
                        <a:pt x="402" y="259"/>
                      </a:lnTo>
                    </a:path>
                  </a:pathLst>
                </a:custGeom>
                <a:solidFill>
                  <a:srgbClr val="0044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  <p:pic>
          <p:nvPicPr>
            <p:cNvPr id="28" name="Picture 423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69088" y="5978525"/>
              <a:ext cx="5175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24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51700" y="5991225"/>
              <a:ext cx="500063" cy="496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" name="Group 425"/>
            <p:cNvGrpSpPr>
              <a:grpSpLocks/>
            </p:cNvGrpSpPr>
            <p:nvPr userDrawn="1"/>
          </p:nvGrpSpPr>
          <p:grpSpPr bwMode="auto">
            <a:xfrm>
              <a:off x="4938713" y="5986463"/>
              <a:ext cx="493712" cy="493712"/>
              <a:chOff x="739" y="1202"/>
              <a:chExt cx="527" cy="527"/>
            </a:xfrm>
          </p:grpSpPr>
          <p:sp>
            <p:nvSpPr>
              <p:cNvPr id="31" name="Rectangle 426"/>
              <p:cNvSpPr>
                <a:spLocks noChangeArrowheads="1"/>
              </p:cNvSpPr>
              <p:nvPr/>
            </p:nvSpPr>
            <p:spPr bwMode="blackWhite">
              <a:xfrm>
                <a:off x="739" y="1202"/>
                <a:ext cx="527" cy="527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2" name="Group 427"/>
              <p:cNvGrpSpPr>
                <a:grpSpLocks/>
              </p:cNvGrpSpPr>
              <p:nvPr/>
            </p:nvGrpSpPr>
            <p:grpSpPr bwMode="auto">
              <a:xfrm>
                <a:off x="794" y="1416"/>
                <a:ext cx="421" cy="110"/>
                <a:chOff x="3641" y="3089"/>
                <a:chExt cx="1414" cy="370"/>
              </a:xfrm>
            </p:grpSpPr>
            <p:sp>
              <p:nvSpPr>
                <p:cNvPr id="33" name="Freeform 428"/>
                <p:cNvSpPr>
                  <a:spLocks/>
                </p:cNvSpPr>
                <p:nvPr/>
              </p:nvSpPr>
              <p:spPr bwMode="auto">
                <a:xfrm>
                  <a:off x="3641" y="3089"/>
                  <a:ext cx="286" cy="370"/>
                </a:xfrm>
                <a:custGeom>
                  <a:avLst/>
                  <a:gdLst/>
                  <a:ahLst/>
                  <a:cxnLst>
                    <a:cxn ang="0">
                      <a:pos x="285" y="0"/>
                    </a:cxn>
                    <a:cxn ang="0">
                      <a:pos x="397" y="15"/>
                    </a:cxn>
                    <a:cxn ang="0">
                      <a:pos x="479" y="59"/>
                    </a:cxn>
                    <a:cxn ang="0">
                      <a:pos x="530" y="129"/>
                    </a:cxn>
                    <a:cxn ang="0">
                      <a:pos x="548" y="227"/>
                    </a:cxn>
                    <a:cxn ang="0">
                      <a:pos x="493" y="229"/>
                    </a:cxn>
                    <a:cxn ang="0">
                      <a:pos x="487" y="180"/>
                    </a:cxn>
                    <a:cxn ang="0">
                      <a:pos x="452" y="108"/>
                    </a:cxn>
                    <a:cxn ang="0">
                      <a:pos x="383" y="64"/>
                    </a:cxn>
                    <a:cxn ang="0">
                      <a:pos x="285" y="49"/>
                    </a:cxn>
                    <a:cxn ang="0">
                      <a:pos x="220" y="55"/>
                    </a:cxn>
                    <a:cxn ang="0">
                      <a:pos x="159" y="72"/>
                    </a:cxn>
                    <a:cxn ang="0">
                      <a:pos x="112" y="104"/>
                    </a:cxn>
                    <a:cxn ang="0">
                      <a:pos x="84" y="153"/>
                    </a:cxn>
                    <a:cxn ang="0">
                      <a:pos x="84" y="218"/>
                    </a:cxn>
                    <a:cxn ang="0">
                      <a:pos x="114" y="267"/>
                    </a:cxn>
                    <a:cxn ang="0">
                      <a:pos x="165" y="298"/>
                    </a:cxn>
                    <a:cxn ang="0">
                      <a:pos x="230" y="320"/>
                    </a:cxn>
                    <a:cxn ang="0">
                      <a:pos x="316" y="337"/>
                    </a:cxn>
                    <a:cxn ang="0">
                      <a:pos x="397" y="357"/>
                    </a:cxn>
                    <a:cxn ang="0">
                      <a:pos x="467" y="383"/>
                    </a:cxn>
                    <a:cxn ang="0">
                      <a:pos x="520" y="418"/>
                    </a:cxn>
                    <a:cxn ang="0">
                      <a:pos x="556" y="473"/>
                    </a:cxn>
                    <a:cxn ang="0">
                      <a:pos x="568" y="547"/>
                    </a:cxn>
                    <a:cxn ang="0">
                      <a:pos x="554" y="620"/>
                    </a:cxn>
                    <a:cxn ang="0">
                      <a:pos x="518" y="673"/>
                    </a:cxn>
                    <a:cxn ang="0">
                      <a:pos x="467" y="709"/>
                    </a:cxn>
                    <a:cxn ang="0">
                      <a:pos x="410" y="730"/>
                    </a:cxn>
                    <a:cxn ang="0">
                      <a:pos x="353" y="742"/>
                    </a:cxn>
                    <a:cxn ang="0">
                      <a:pos x="306" y="746"/>
                    </a:cxn>
                    <a:cxn ang="0">
                      <a:pos x="226" y="742"/>
                    </a:cxn>
                    <a:cxn ang="0">
                      <a:pos x="122" y="707"/>
                    </a:cxn>
                    <a:cxn ang="0">
                      <a:pos x="47" y="640"/>
                    </a:cxn>
                    <a:cxn ang="0">
                      <a:pos x="6" y="547"/>
                    </a:cxn>
                    <a:cxn ang="0">
                      <a:pos x="57" y="491"/>
                    </a:cxn>
                    <a:cxn ang="0">
                      <a:pos x="82" y="587"/>
                    </a:cxn>
                    <a:cxn ang="0">
                      <a:pos x="143" y="655"/>
                    </a:cxn>
                    <a:cxn ang="0">
                      <a:pos x="234" y="693"/>
                    </a:cxn>
                    <a:cxn ang="0">
                      <a:pos x="306" y="697"/>
                    </a:cxn>
                    <a:cxn ang="0">
                      <a:pos x="352" y="693"/>
                    </a:cxn>
                    <a:cxn ang="0">
                      <a:pos x="407" y="679"/>
                    </a:cxn>
                    <a:cxn ang="0">
                      <a:pos x="460" y="654"/>
                    </a:cxn>
                    <a:cxn ang="0">
                      <a:pos x="497" y="612"/>
                    </a:cxn>
                    <a:cxn ang="0">
                      <a:pos x="513" y="547"/>
                    </a:cxn>
                    <a:cxn ang="0">
                      <a:pos x="497" y="485"/>
                    </a:cxn>
                    <a:cxn ang="0">
                      <a:pos x="458" y="443"/>
                    </a:cxn>
                    <a:cxn ang="0">
                      <a:pos x="399" y="416"/>
                    </a:cxn>
                    <a:cxn ang="0">
                      <a:pos x="291" y="390"/>
                    </a:cxn>
                    <a:cxn ang="0">
                      <a:pos x="194" y="369"/>
                    </a:cxn>
                    <a:cxn ang="0">
                      <a:pos x="128" y="343"/>
                    </a:cxn>
                    <a:cxn ang="0">
                      <a:pos x="73" y="308"/>
                    </a:cxn>
                    <a:cxn ang="0">
                      <a:pos x="37" y="257"/>
                    </a:cxn>
                    <a:cxn ang="0">
                      <a:pos x="25" y="184"/>
                    </a:cxn>
                    <a:cxn ang="0">
                      <a:pos x="41" y="112"/>
                    </a:cxn>
                    <a:cxn ang="0">
                      <a:pos x="79" y="61"/>
                    </a:cxn>
                    <a:cxn ang="0">
                      <a:pos x="132" y="27"/>
                    </a:cxn>
                    <a:cxn ang="0">
                      <a:pos x="190" y="9"/>
                    </a:cxn>
                    <a:cxn ang="0">
                      <a:pos x="244" y="2"/>
                    </a:cxn>
                  </a:cxnLst>
                  <a:rect l="0" t="0" r="r" b="b"/>
                  <a:pathLst>
                    <a:path w="568" h="746">
                      <a:moveTo>
                        <a:pt x="267" y="0"/>
                      </a:moveTo>
                      <a:lnTo>
                        <a:pt x="285" y="0"/>
                      </a:lnTo>
                      <a:lnTo>
                        <a:pt x="344" y="4"/>
                      </a:lnTo>
                      <a:lnTo>
                        <a:pt x="397" y="15"/>
                      </a:lnTo>
                      <a:lnTo>
                        <a:pt x="442" y="33"/>
                      </a:lnTo>
                      <a:lnTo>
                        <a:pt x="479" y="59"/>
                      </a:lnTo>
                      <a:lnTo>
                        <a:pt x="509" y="90"/>
                      </a:lnTo>
                      <a:lnTo>
                        <a:pt x="530" y="129"/>
                      </a:lnTo>
                      <a:lnTo>
                        <a:pt x="544" y="174"/>
                      </a:lnTo>
                      <a:lnTo>
                        <a:pt x="548" y="227"/>
                      </a:lnTo>
                      <a:lnTo>
                        <a:pt x="548" y="229"/>
                      </a:lnTo>
                      <a:lnTo>
                        <a:pt x="493" y="229"/>
                      </a:lnTo>
                      <a:lnTo>
                        <a:pt x="493" y="227"/>
                      </a:lnTo>
                      <a:lnTo>
                        <a:pt x="487" y="180"/>
                      </a:lnTo>
                      <a:lnTo>
                        <a:pt x="473" y="141"/>
                      </a:lnTo>
                      <a:lnTo>
                        <a:pt x="452" y="108"/>
                      </a:lnTo>
                      <a:lnTo>
                        <a:pt x="422" y="82"/>
                      </a:lnTo>
                      <a:lnTo>
                        <a:pt x="383" y="64"/>
                      </a:lnTo>
                      <a:lnTo>
                        <a:pt x="338" y="53"/>
                      </a:lnTo>
                      <a:lnTo>
                        <a:pt x="285" y="49"/>
                      </a:lnTo>
                      <a:lnTo>
                        <a:pt x="251" y="51"/>
                      </a:lnTo>
                      <a:lnTo>
                        <a:pt x="220" y="55"/>
                      </a:lnTo>
                      <a:lnTo>
                        <a:pt x="189" y="62"/>
                      </a:lnTo>
                      <a:lnTo>
                        <a:pt x="159" y="72"/>
                      </a:lnTo>
                      <a:lnTo>
                        <a:pt x="134" y="86"/>
                      </a:lnTo>
                      <a:lnTo>
                        <a:pt x="112" y="104"/>
                      </a:lnTo>
                      <a:lnTo>
                        <a:pt x="94" y="127"/>
                      </a:lnTo>
                      <a:lnTo>
                        <a:pt x="84" y="153"/>
                      </a:lnTo>
                      <a:lnTo>
                        <a:pt x="80" y="184"/>
                      </a:lnTo>
                      <a:lnTo>
                        <a:pt x="84" y="218"/>
                      </a:lnTo>
                      <a:lnTo>
                        <a:pt x="96" y="243"/>
                      </a:lnTo>
                      <a:lnTo>
                        <a:pt x="114" y="267"/>
                      </a:lnTo>
                      <a:lnTo>
                        <a:pt x="137" y="284"/>
                      </a:lnTo>
                      <a:lnTo>
                        <a:pt x="165" y="298"/>
                      </a:lnTo>
                      <a:lnTo>
                        <a:pt x="196" y="310"/>
                      </a:lnTo>
                      <a:lnTo>
                        <a:pt x="230" y="320"/>
                      </a:lnTo>
                      <a:lnTo>
                        <a:pt x="300" y="335"/>
                      </a:lnTo>
                      <a:lnTo>
                        <a:pt x="316" y="337"/>
                      </a:lnTo>
                      <a:lnTo>
                        <a:pt x="357" y="347"/>
                      </a:lnTo>
                      <a:lnTo>
                        <a:pt x="397" y="357"/>
                      </a:lnTo>
                      <a:lnTo>
                        <a:pt x="434" y="369"/>
                      </a:lnTo>
                      <a:lnTo>
                        <a:pt x="467" y="383"/>
                      </a:lnTo>
                      <a:lnTo>
                        <a:pt x="495" y="398"/>
                      </a:lnTo>
                      <a:lnTo>
                        <a:pt x="520" y="418"/>
                      </a:lnTo>
                      <a:lnTo>
                        <a:pt x="540" y="443"/>
                      </a:lnTo>
                      <a:lnTo>
                        <a:pt x="556" y="473"/>
                      </a:lnTo>
                      <a:lnTo>
                        <a:pt x="564" y="506"/>
                      </a:lnTo>
                      <a:lnTo>
                        <a:pt x="568" y="547"/>
                      </a:lnTo>
                      <a:lnTo>
                        <a:pt x="564" y="587"/>
                      </a:lnTo>
                      <a:lnTo>
                        <a:pt x="554" y="620"/>
                      </a:lnTo>
                      <a:lnTo>
                        <a:pt x="538" y="650"/>
                      </a:lnTo>
                      <a:lnTo>
                        <a:pt x="518" y="673"/>
                      </a:lnTo>
                      <a:lnTo>
                        <a:pt x="493" y="693"/>
                      </a:lnTo>
                      <a:lnTo>
                        <a:pt x="467" y="709"/>
                      </a:lnTo>
                      <a:lnTo>
                        <a:pt x="438" y="722"/>
                      </a:lnTo>
                      <a:lnTo>
                        <a:pt x="410" y="730"/>
                      </a:lnTo>
                      <a:lnTo>
                        <a:pt x="381" y="738"/>
                      </a:lnTo>
                      <a:lnTo>
                        <a:pt x="353" y="742"/>
                      </a:lnTo>
                      <a:lnTo>
                        <a:pt x="328" y="744"/>
                      </a:lnTo>
                      <a:lnTo>
                        <a:pt x="306" y="746"/>
                      </a:lnTo>
                      <a:lnTo>
                        <a:pt x="289" y="746"/>
                      </a:lnTo>
                      <a:lnTo>
                        <a:pt x="226" y="742"/>
                      </a:lnTo>
                      <a:lnTo>
                        <a:pt x="171" y="728"/>
                      </a:lnTo>
                      <a:lnTo>
                        <a:pt x="122" y="707"/>
                      </a:lnTo>
                      <a:lnTo>
                        <a:pt x="80" y="677"/>
                      </a:lnTo>
                      <a:lnTo>
                        <a:pt x="47" y="640"/>
                      </a:lnTo>
                      <a:lnTo>
                        <a:pt x="22" y="597"/>
                      </a:lnTo>
                      <a:lnTo>
                        <a:pt x="6" y="547"/>
                      </a:lnTo>
                      <a:lnTo>
                        <a:pt x="0" y="491"/>
                      </a:lnTo>
                      <a:lnTo>
                        <a:pt x="57" y="491"/>
                      </a:lnTo>
                      <a:lnTo>
                        <a:pt x="65" y="542"/>
                      </a:lnTo>
                      <a:lnTo>
                        <a:pt x="82" y="587"/>
                      </a:lnTo>
                      <a:lnTo>
                        <a:pt x="110" y="624"/>
                      </a:lnTo>
                      <a:lnTo>
                        <a:pt x="143" y="655"/>
                      </a:lnTo>
                      <a:lnTo>
                        <a:pt x="187" y="677"/>
                      </a:lnTo>
                      <a:lnTo>
                        <a:pt x="234" y="693"/>
                      </a:lnTo>
                      <a:lnTo>
                        <a:pt x="289" y="697"/>
                      </a:lnTo>
                      <a:lnTo>
                        <a:pt x="306" y="697"/>
                      </a:lnTo>
                      <a:lnTo>
                        <a:pt x="328" y="695"/>
                      </a:lnTo>
                      <a:lnTo>
                        <a:pt x="352" y="693"/>
                      </a:lnTo>
                      <a:lnTo>
                        <a:pt x="379" y="687"/>
                      </a:lnTo>
                      <a:lnTo>
                        <a:pt x="407" y="679"/>
                      </a:lnTo>
                      <a:lnTo>
                        <a:pt x="434" y="669"/>
                      </a:lnTo>
                      <a:lnTo>
                        <a:pt x="460" y="654"/>
                      </a:lnTo>
                      <a:lnTo>
                        <a:pt x="481" y="636"/>
                      </a:lnTo>
                      <a:lnTo>
                        <a:pt x="497" y="612"/>
                      </a:lnTo>
                      <a:lnTo>
                        <a:pt x="509" y="583"/>
                      </a:lnTo>
                      <a:lnTo>
                        <a:pt x="513" y="547"/>
                      </a:lnTo>
                      <a:lnTo>
                        <a:pt x="509" y="514"/>
                      </a:lnTo>
                      <a:lnTo>
                        <a:pt x="497" y="485"/>
                      </a:lnTo>
                      <a:lnTo>
                        <a:pt x="481" y="463"/>
                      </a:lnTo>
                      <a:lnTo>
                        <a:pt x="458" y="443"/>
                      </a:lnTo>
                      <a:lnTo>
                        <a:pt x="430" y="430"/>
                      </a:lnTo>
                      <a:lnTo>
                        <a:pt x="399" y="416"/>
                      </a:lnTo>
                      <a:lnTo>
                        <a:pt x="365" y="406"/>
                      </a:lnTo>
                      <a:lnTo>
                        <a:pt x="291" y="390"/>
                      </a:lnTo>
                      <a:lnTo>
                        <a:pt x="232" y="379"/>
                      </a:lnTo>
                      <a:lnTo>
                        <a:pt x="194" y="369"/>
                      </a:lnTo>
                      <a:lnTo>
                        <a:pt x="159" y="357"/>
                      </a:lnTo>
                      <a:lnTo>
                        <a:pt x="128" y="343"/>
                      </a:lnTo>
                      <a:lnTo>
                        <a:pt x="98" y="328"/>
                      </a:lnTo>
                      <a:lnTo>
                        <a:pt x="73" y="308"/>
                      </a:lnTo>
                      <a:lnTo>
                        <a:pt x="53" y="284"/>
                      </a:lnTo>
                      <a:lnTo>
                        <a:pt x="37" y="257"/>
                      </a:lnTo>
                      <a:lnTo>
                        <a:pt x="29" y="223"/>
                      </a:lnTo>
                      <a:lnTo>
                        <a:pt x="25" y="184"/>
                      </a:lnTo>
                      <a:lnTo>
                        <a:pt x="29" y="145"/>
                      </a:lnTo>
                      <a:lnTo>
                        <a:pt x="41" y="112"/>
                      </a:lnTo>
                      <a:lnTo>
                        <a:pt x="57" y="84"/>
                      </a:lnTo>
                      <a:lnTo>
                        <a:pt x="79" y="61"/>
                      </a:lnTo>
                      <a:lnTo>
                        <a:pt x="104" y="43"/>
                      </a:lnTo>
                      <a:lnTo>
                        <a:pt x="132" y="27"/>
                      </a:lnTo>
                      <a:lnTo>
                        <a:pt x="161" y="17"/>
                      </a:lnTo>
                      <a:lnTo>
                        <a:pt x="190" y="9"/>
                      </a:lnTo>
                      <a:lnTo>
                        <a:pt x="218" y="4"/>
                      </a:lnTo>
                      <a:lnTo>
                        <a:pt x="244" y="2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34" name="Freeform 429"/>
                <p:cNvSpPr>
                  <a:spLocks noEditPoints="1"/>
                </p:cNvSpPr>
                <p:nvPr/>
              </p:nvSpPr>
              <p:spPr bwMode="auto">
                <a:xfrm>
                  <a:off x="3950" y="3089"/>
                  <a:ext cx="309" cy="370"/>
                </a:xfrm>
                <a:custGeom>
                  <a:avLst/>
                  <a:gdLst/>
                  <a:ahLst/>
                  <a:cxnLst>
                    <a:cxn ang="0">
                      <a:pos x="265" y="55"/>
                    </a:cxn>
                    <a:cxn ang="0">
                      <a:pos x="180" y="92"/>
                    </a:cxn>
                    <a:cxn ang="0">
                      <a:pos x="118" y="157"/>
                    </a:cxn>
                    <a:cxn ang="0">
                      <a:pos x="74" y="241"/>
                    </a:cxn>
                    <a:cxn ang="0">
                      <a:pos x="55" y="333"/>
                    </a:cxn>
                    <a:cxn ang="0">
                      <a:pos x="567" y="290"/>
                    </a:cxn>
                    <a:cxn ang="0">
                      <a:pos x="546" y="210"/>
                    </a:cxn>
                    <a:cxn ang="0">
                      <a:pos x="504" y="139"/>
                    </a:cxn>
                    <a:cxn ang="0">
                      <a:pos x="442" y="84"/>
                    </a:cxn>
                    <a:cxn ang="0">
                      <a:pos x="361" y="53"/>
                    </a:cxn>
                    <a:cxn ang="0">
                      <a:pos x="314" y="0"/>
                    </a:cxn>
                    <a:cxn ang="0">
                      <a:pos x="416" y="13"/>
                    </a:cxn>
                    <a:cxn ang="0">
                      <a:pos x="501" y="57"/>
                    </a:cxn>
                    <a:cxn ang="0">
                      <a:pos x="565" y="125"/>
                    </a:cxn>
                    <a:cxn ang="0">
                      <a:pos x="607" y="214"/>
                    </a:cxn>
                    <a:cxn ang="0">
                      <a:pos x="626" y="322"/>
                    </a:cxn>
                    <a:cxn ang="0">
                      <a:pos x="55" y="381"/>
                    </a:cxn>
                    <a:cxn ang="0">
                      <a:pos x="68" y="494"/>
                    </a:cxn>
                    <a:cxn ang="0">
                      <a:pos x="110" y="591"/>
                    </a:cxn>
                    <a:cxn ang="0">
                      <a:pos x="176" y="657"/>
                    </a:cxn>
                    <a:cxn ang="0">
                      <a:pos x="265" y="693"/>
                    </a:cxn>
                    <a:cxn ang="0">
                      <a:pos x="369" y="693"/>
                    </a:cxn>
                    <a:cxn ang="0">
                      <a:pos x="461" y="655"/>
                    </a:cxn>
                    <a:cxn ang="0">
                      <a:pos x="528" y="587"/>
                    </a:cxn>
                    <a:cxn ang="0">
                      <a:pos x="565" y="487"/>
                    </a:cxn>
                    <a:cxn ang="0">
                      <a:pos x="622" y="489"/>
                    </a:cxn>
                    <a:cxn ang="0">
                      <a:pos x="587" y="599"/>
                    </a:cxn>
                    <a:cxn ang="0">
                      <a:pos x="522" y="679"/>
                    </a:cxn>
                    <a:cxn ang="0">
                      <a:pos x="430" y="728"/>
                    </a:cxn>
                    <a:cxn ang="0">
                      <a:pos x="314" y="746"/>
                    </a:cxn>
                    <a:cxn ang="0">
                      <a:pos x="208" y="730"/>
                    </a:cxn>
                    <a:cxn ang="0">
                      <a:pos x="120" y="681"/>
                    </a:cxn>
                    <a:cxn ang="0">
                      <a:pos x="55" y="606"/>
                    </a:cxn>
                    <a:cxn ang="0">
                      <a:pos x="13" y="506"/>
                    </a:cxn>
                    <a:cxn ang="0">
                      <a:pos x="0" y="385"/>
                    </a:cxn>
                    <a:cxn ang="0">
                      <a:pos x="10" y="280"/>
                    </a:cxn>
                    <a:cxn ang="0">
                      <a:pos x="39" y="184"/>
                    </a:cxn>
                    <a:cxn ang="0">
                      <a:pos x="90" y="102"/>
                    </a:cxn>
                    <a:cxn ang="0">
                      <a:pos x="163" y="39"/>
                    </a:cxn>
                    <a:cxn ang="0">
                      <a:pos x="257" y="4"/>
                    </a:cxn>
                  </a:cxnLst>
                  <a:rect l="0" t="0" r="r" b="b"/>
                  <a:pathLst>
                    <a:path w="626" h="746">
                      <a:moveTo>
                        <a:pt x="314" y="49"/>
                      </a:moveTo>
                      <a:lnTo>
                        <a:pt x="265" y="55"/>
                      </a:lnTo>
                      <a:lnTo>
                        <a:pt x="220" y="68"/>
                      </a:lnTo>
                      <a:lnTo>
                        <a:pt x="180" y="92"/>
                      </a:lnTo>
                      <a:lnTo>
                        <a:pt x="145" y="121"/>
                      </a:lnTo>
                      <a:lnTo>
                        <a:pt x="118" y="157"/>
                      </a:lnTo>
                      <a:lnTo>
                        <a:pt x="92" y="196"/>
                      </a:lnTo>
                      <a:lnTo>
                        <a:pt x="74" y="241"/>
                      </a:lnTo>
                      <a:lnTo>
                        <a:pt x="63" y="286"/>
                      </a:lnTo>
                      <a:lnTo>
                        <a:pt x="55" y="333"/>
                      </a:lnTo>
                      <a:lnTo>
                        <a:pt x="571" y="333"/>
                      </a:lnTo>
                      <a:lnTo>
                        <a:pt x="567" y="290"/>
                      </a:lnTo>
                      <a:lnTo>
                        <a:pt x="559" y="249"/>
                      </a:lnTo>
                      <a:lnTo>
                        <a:pt x="546" y="210"/>
                      </a:lnTo>
                      <a:lnTo>
                        <a:pt x="528" y="172"/>
                      </a:lnTo>
                      <a:lnTo>
                        <a:pt x="504" y="139"/>
                      </a:lnTo>
                      <a:lnTo>
                        <a:pt x="475" y="108"/>
                      </a:lnTo>
                      <a:lnTo>
                        <a:pt x="442" y="84"/>
                      </a:lnTo>
                      <a:lnTo>
                        <a:pt x="404" y="64"/>
                      </a:lnTo>
                      <a:lnTo>
                        <a:pt x="361" y="53"/>
                      </a:lnTo>
                      <a:lnTo>
                        <a:pt x="314" y="49"/>
                      </a:lnTo>
                      <a:close/>
                      <a:moveTo>
                        <a:pt x="314" y="0"/>
                      </a:moveTo>
                      <a:lnTo>
                        <a:pt x="367" y="4"/>
                      </a:lnTo>
                      <a:lnTo>
                        <a:pt x="416" y="13"/>
                      </a:lnTo>
                      <a:lnTo>
                        <a:pt x="461" y="31"/>
                      </a:lnTo>
                      <a:lnTo>
                        <a:pt x="501" y="57"/>
                      </a:lnTo>
                      <a:lnTo>
                        <a:pt x="536" y="88"/>
                      </a:lnTo>
                      <a:lnTo>
                        <a:pt x="565" y="125"/>
                      </a:lnTo>
                      <a:lnTo>
                        <a:pt x="589" y="167"/>
                      </a:lnTo>
                      <a:lnTo>
                        <a:pt x="607" y="214"/>
                      </a:lnTo>
                      <a:lnTo>
                        <a:pt x="620" y="265"/>
                      </a:lnTo>
                      <a:lnTo>
                        <a:pt x="626" y="322"/>
                      </a:lnTo>
                      <a:lnTo>
                        <a:pt x="626" y="381"/>
                      </a:lnTo>
                      <a:lnTo>
                        <a:pt x="55" y="381"/>
                      </a:lnTo>
                      <a:lnTo>
                        <a:pt x="57" y="439"/>
                      </a:lnTo>
                      <a:lnTo>
                        <a:pt x="68" y="494"/>
                      </a:lnTo>
                      <a:lnTo>
                        <a:pt x="86" y="546"/>
                      </a:lnTo>
                      <a:lnTo>
                        <a:pt x="110" y="591"/>
                      </a:lnTo>
                      <a:lnTo>
                        <a:pt x="141" y="628"/>
                      </a:lnTo>
                      <a:lnTo>
                        <a:pt x="176" y="657"/>
                      </a:lnTo>
                      <a:lnTo>
                        <a:pt x="218" y="679"/>
                      </a:lnTo>
                      <a:lnTo>
                        <a:pt x="265" y="693"/>
                      </a:lnTo>
                      <a:lnTo>
                        <a:pt x="314" y="697"/>
                      </a:lnTo>
                      <a:lnTo>
                        <a:pt x="369" y="693"/>
                      </a:lnTo>
                      <a:lnTo>
                        <a:pt x="418" y="679"/>
                      </a:lnTo>
                      <a:lnTo>
                        <a:pt x="461" y="655"/>
                      </a:lnTo>
                      <a:lnTo>
                        <a:pt x="499" y="624"/>
                      </a:lnTo>
                      <a:lnTo>
                        <a:pt x="528" y="587"/>
                      </a:lnTo>
                      <a:lnTo>
                        <a:pt x="552" y="540"/>
                      </a:lnTo>
                      <a:lnTo>
                        <a:pt x="565" y="487"/>
                      </a:lnTo>
                      <a:lnTo>
                        <a:pt x="622" y="487"/>
                      </a:lnTo>
                      <a:lnTo>
                        <a:pt x="622" y="489"/>
                      </a:lnTo>
                      <a:lnTo>
                        <a:pt x="609" y="547"/>
                      </a:lnTo>
                      <a:lnTo>
                        <a:pt x="587" y="599"/>
                      </a:lnTo>
                      <a:lnTo>
                        <a:pt x="558" y="642"/>
                      </a:lnTo>
                      <a:lnTo>
                        <a:pt x="522" y="679"/>
                      </a:lnTo>
                      <a:lnTo>
                        <a:pt x="479" y="709"/>
                      </a:lnTo>
                      <a:lnTo>
                        <a:pt x="430" y="728"/>
                      </a:lnTo>
                      <a:lnTo>
                        <a:pt x="375" y="742"/>
                      </a:lnTo>
                      <a:lnTo>
                        <a:pt x="314" y="746"/>
                      </a:lnTo>
                      <a:lnTo>
                        <a:pt x="259" y="742"/>
                      </a:lnTo>
                      <a:lnTo>
                        <a:pt x="208" y="730"/>
                      </a:lnTo>
                      <a:lnTo>
                        <a:pt x="161" y="709"/>
                      </a:lnTo>
                      <a:lnTo>
                        <a:pt x="120" y="681"/>
                      </a:lnTo>
                      <a:lnTo>
                        <a:pt x="84" y="648"/>
                      </a:lnTo>
                      <a:lnTo>
                        <a:pt x="55" y="606"/>
                      </a:lnTo>
                      <a:lnTo>
                        <a:pt x="31" y="559"/>
                      </a:lnTo>
                      <a:lnTo>
                        <a:pt x="13" y="506"/>
                      </a:lnTo>
                      <a:lnTo>
                        <a:pt x="4" y="447"/>
                      </a:lnTo>
                      <a:lnTo>
                        <a:pt x="0" y="385"/>
                      </a:lnTo>
                      <a:lnTo>
                        <a:pt x="2" y="333"/>
                      </a:lnTo>
                      <a:lnTo>
                        <a:pt x="10" y="280"/>
                      </a:lnTo>
                      <a:lnTo>
                        <a:pt x="21" y="231"/>
                      </a:lnTo>
                      <a:lnTo>
                        <a:pt x="39" y="184"/>
                      </a:lnTo>
                      <a:lnTo>
                        <a:pt x="63" y="141"/>
                      </a:lnTo>
                      <a:lnTo>
                        <a:pt x="90" y="102"/>
                      </a:lnTo>
                      <a:lnTo>
                        <a:pt x="123" y="66"/>
                      </a:lnTo>
                      <a:lnTo>
                        <a:pt x="163" y="39"/>
                      </a:lnTo>
                      <a:lnTo>
                        <a:pt x="208" y="17"/>
                      </a:lnTo>
                      <a:lnTo>
                        <a:pt x="257" y="4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35" name="Freeform 430"/>
                <p:cNvSpPr>
                  <a:spLocks/>
                </p:cNvSpPr>
                <p:nvPr/>
              </p:nvSpPr>
              <p:spPr bwMode="auto">
                <a:xfrm>
                  <a:off x="4614" y="3094"/>
                  <a:ext cx="166" cy="353"/>
                </a:xfrm>
                <a:custGeom>
                  <a:avLst/>
                  <a:gdLst/>
                  <a:ahLst/>
                  <a:cxnLst>
                    <a:cxn ang="0">
                      <a:pos x="317" y="0"/>
                    </a:cxn>
                    <a:cxn ang="0">
                      <a:pos x="326" y="0"/>
                    </a:cxn>
                    <a:cxn ang="0">
                      <a:pos x="330" y="2"/>
                    </a:cxn>
                    <a:cxn ang="0">
                      <a:pos x="332" y="2"/>
                    </a:cxn>
                    <a:cxn ang="0">
                      <a:pos x="332" y="57"/>
                    </a:cxn>
                    <a:cxn ang="0">
                      <a:pos x="330" y="57"/>
                    </a:cxn>
                    <a:cxn ang="0">
                      <a:pos x="321" y="55"/>
                    </a:cxn>
                    <a:cxn ang="0">
                      <a:pos x="303" y="55"/>
                    </a:cxn>
                    <a:cxn ang="0">
                      <a:pos x="277" y="57"/>
                    </a:cxn>
                    <a:cxn ang="0">
                      <a:pos x="246" y="63"/>
                    </a:cxn>
                    <a:cxn ang="0">
                      <a:pos x="211" y="75"/>
                    </a:cxn>
                    <a:cxn ang="0">
                      <a:pos x="173" y="95"/>
                    </a:cxn>
                    <a:cxn ang="0">
                      <a:pos x="136" y="126"/>
                    </a:cxn>
                    <a:cxn ang="0">
                      <a:pos x="110" y="152"/>
                    </a:cxn>
                    <a:cxn ang="0">
                      <a:pos x="91" y="179"/>
                    </a:cxn>
                    <a:cxn ang="0">
                      <a:pos x="75" y="209"/>
                    </a:cxn>
                    <a:cxn ang="0">
                      <a:pos x="63" y="242"/>
                    </a:cxn>
                    <a:cxn ang="0">
                      <a:pos x="57" y="281"/>
                    </a:cxn>
                    <a:cxn ang="0">
                      <a:pos x="55" y="328"/>
                    </a:cxn>
                    <a:cxn ang="0">
                      <a:pos x="55" y="717"/>
                    </a:cxn>
                    <a:cxn ang="0">
                      <a:pos x="0" y="717"/>
                    </a:cxn>
                    <a:cxn ang="0">
                      <a:pos x="0" y="6"/>
                    </a:cxn>
                    <a:cxn ang="0">
                      <a:pos x="55" y="6"/>
                    </a:cxn>
                    <a:cxn ang="0">
                      <a:pos x="55" y="163"/>
                    </a:cxn>
                    <a:cxn ang="0">
                      <a:pos x="57" y="163"/>
                    </a:cxn>
                    <a:cxn ang="0">
                      <a:pos x="75" y="126"/>
                    </a:cxn>
                    <a:cxn ang="0">
                      <a:pos x="101" y="91"/>
                    </a:cxn>
                    <a:cxn ang="0">
                      <a:pos x="134" y="61"/>
                    </a:cxn>
                    <a:cxn ang="0">
                      <a:pos x="173" y="36"/>
                    </a:cxn>
                    <a:cxn ang="0">
                      <a:pos x="218" y="16"/>
                    </a:cxn>
                    <a:cxn ang="0">
                      <a:pos x="266" y="4"/>
                    </a:cxn>
                    <a:cxn ang="0">
                      <a:pos x="317" y="0"/>
                    </a:cxn>
                  </a:cxnLst>
                  <a:rect l="0" t="0" r="r" b="b"/>
                  <a:pathLst>
                    <a:path w="332" h="717">
                      <a:moveTo>
                        <a:pt x="317" y="0"/>
                      </a:moveTo>
                      <a:lnTo>
                        <a:pt x="326" y="0"/>
                      </a:lnTo>
                      <a:lnTo>
                        <a:pt x="330" y="2"/>
                      </a:lnTo>
                      <a:lnTo>
                        <a:pt x="332" y="2"/>
                      </a:lnTo>
                      <a:lnTo>
                        <a:pt x="332" y="57"/>
                      </a:lnTo>
                      <a:lnTo>
                        <a:pt x="330" y="57"/>
                      </a:lnTo>
                      <a:lnTo>
                        <a:pt x="321" y="55"/>
                      </a:lnTo>
                      <a:lnTo>
                        <a:pt x="303" y="55"/>
                      </a:lnTo>
                      <a:lnTo>
                        <a:pt x="277" y="57"/>
                      </a:lnTo>
                      <a:lnTo>
                        <a:pt x="246" y="63"/>
                      </a:lnTo>
                      <a:lnTo>
                        <a:pt x="211" y="75"/>
                      </a:lnTo>
                      <a:lnTo>
                        <a:pt x="173" y="95"/>
                      </a:lnTo>
                      <a:lnTo>
                        <a:pt x="136" y="126"/>
                      </a:lnTo>
                      <a:lnTo>
                        <a:pt x="110" y="152"/>
                      </a:lnTo>
                      <a:lnTo>
                        <a:pt x="91" y="179"/>
                      </a:lnTo>
                      <a:lnTo>
                        <a:pt x="75" y="209"/>
                      </a:lnTo>
                      <a:lnTo>
                        <a:pt x="63" y="242"/>
                      </a:lnTo>
                      <a:lnTo>
                        <a:pt x="57" y="281"/>
                      </a:lnTo>
                      <a:lnTo>
                        <a:pt x="55" y="328"/>
                      </a:lnTo>
                      <a:lnTo>
                        <a:pt x="55" y="717"/>
                      </a:lnTo>
                      <a:lnTo>
                        <a:pt x="0" y="717"/>
                      </a:lnTo>
                      <a:lnTo>
                        <a:pt x="0" y="6"/>
                      </a:lnTo>
                      <a:lnTo>
                        <a:pt x="55" y="6"/>
                      </a:lnTo>
                      <a:lnTo>
                        <a:pt x="55" y="163"/>
                      </a:lnTo>
                      <a:lnTo>
                        <a:pt x="57" y="163"/>
                      </a:lnTo>
                      <a:lnTo>
                        <a:pt x="75" y="126"/>
                      </a:lnTo>
                      <a:lnTo>
                        <a:pt x="101" y="91"/>
                      </a:lnTo>
                      <a:lnTo>
                        <a:pt x="134" y="61"/>
                      </a:lnTo>
                      <a:lnTo>
                        <a:pt x="173" y="36"/>
                      </a:lnTo>
                      <a:lnTo>
                        <a:pt x="218" y="16"/>
                      </a:lnTo>
                      <a:lnTo>
                        <a:pt x="266" y="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36" name="Freeform 431"/>
                <p:cNvSpPr>
                  <a:spLocks/>
                </p:cNvSpPr>
                <p:nvPr/>
              </p:nvSpPr>
              <p:spPr bwMode="auto">
                <a:xfrm>
                  <a:off x="4769" y="3089"/>
                  <a:ext cx="286" cy="370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396" y="15"/>
                    </a:cxn>
                    <a:cxn ang="0">
                      <a:pos x="479" y="59"/>
                    </a:cxn>
                    <a:cxn ang="0">
                      <a:pos x="530" y="129"/>
                    </a:cxn>
                    <a:cxn ang="0">
                      <a:pos x="548" y="227"/>
                    </a:cxn>
                    <a:cxn ang="0">
                      <a:pos x="491" y="229"/>
                    </a:cxn>
                    <a:cxn ang="0">
                      <a:pos x="487" y="180"/>
                    </a:cxn>
                    <a:cxn ang="0">
                      <a:pos x="451" y="108"/>
                    </a:cxn>
                    <a:cxn ang="0">
                      <a:pos x="383" y="64"/>
                    </a:cxn>
                    <a:cxn ang="0">
                      <a:pos x="282" y="49"/>
                    </a:cxn>
                    <a:cxn ang="0">
                      <a:pos x="218" y="55"/>
                    </a:cxn>
                    <a:cxn ang="0">
                      <a:pos x="157" y="72"/>
                    </a:cxn>
                    <a:cxn ang="0">
                      <a:pos x="112" y="104"/>
                    </a:cxn>
                    <a:cxn ang="0">
                      <a:pos x="84" y="153"/>
                    </a:cxn>
                    <a:cxn ang="0">
                      <a:pos x="84" y="218"/>
                    </a:cxn>
                    <a:cxn ang="0">
                      <a:pos x="114" y="267"/>
                    </a:cxn>
                    <a:cxn ang="0">
                      <a:pos x="165" y="298"/>
                    </a:cxn>
                    <a:cxn ang="0">
                      <a:pos x="229" y="320"/>
                    </a:cxn>
                    <a:cxn ang="0">
                      <a:pos x="314" y="337"/>
                    </a:cxn>
                    <a:cxn ang="0">
                      <a:pos x="394" y="357"/>
                    </a:cxn>
                    <a:cxn ang="0">
                      <a:pos x="465" y="383"/>
                    </a:cxn>
                    <a:cxn ang="0">
                      <a:pos x="520" y="418"/>
                    </a:cxn>
                    <a:cxn ang="0">
                      <a:pos x="555" y="473"/>
                    </a:cxn>
                    <a:cxn ang="0">
                      <a:pos x="567" y="547"/>
                    </a:cxn>
                    <a:cxn ang="0">
                      <a:pos x="553" y="620"/>
                    </a:cxn>
                    <a:cxn ang="0">
                      <a:pos x="516" y="673"/>
                    </a:cxn>
                    <a:cxn ang="0">
                      <a:pos x="467" y="709"/>
                    </a:cxn>
                    <a:cxn ang="0">
                      <a:pos x="408" y="730"/>
                    </a:cxn>
                    <a:cxn ang="0">
                      <a:pos x="353" y="742"/>
                    </a:cxn>
                    <a:cxn ang="0">
                      <a:pos x="306" y="746"/>
                    </a:cxn>
                    <a:cxn ang="0">
                      <a:pos x="225" y="742"/>
                    </a:cxn>
                    <a:cxn ang="0">
                      <a:pos x="121" y="707"/>
                    </a:cxn>
                    <a:cxn ang="0">
                      <a:pos x="47" y="640"/>
                    </a:cxn>
                    <a:cxn ang="0">
                      <a:pos x="5" y="547"/>
                    </a:cxn>
                    <a:cxn ang="0">
                      <a:pos x="55" y="491"/>
                    </a:cxn>
                    <a:cxn ang="0">
                      <a:pos x="76" y="575"/>
                    </a:cxn>
                    <a:cxn ang="0">
                      <a:pos x="125" y="642"/>
                    </a:cxn>
                    <a:cxn ang="0">
                      <a:pos x="196" y="683"/>
                    </a:cxn>
                    <a:cxn ang="0">
                      <a:pos x="288" y="697"/>
                    </a:cxn>
                    <a:cxn ang="0">
                      <a:pos x="328" y="695"/>
                    </a:cxn>
                    <a:cxn ang="0">
                      <a:pos x="379" y="687"/>
                    </a:cxn>
                    <a:cxn ang="0">
                      <a:pos x="434" y="669"/>
                    </a:cxn>
                    <a:cxn ang="0">
                      <a:pos x="481" y="636"/>
                    </a:cxn>
                    <a:cxn ang="0">
                      <a:pos x="508" y="583"/>
                    </a:cxn>
                    <a:cxn ang="0">
                      <a:pos x="508" y="514"/>
                    </a:cxn>
                    <a:cxn ang="0">
                      <a:pos x="481" y="463"/>
                    </a:cxn>
                    <a:cxn ang="0">
                      <a:pos x="430" y="430"/>
                    </a:cxn>
                    <a:cxn ang="0">
                      <a:pos x="363" y="406"/>
                    </a:cxn>
                    <a:cxn ang="0">
                      <a:pos x="271" y="386"/>
                    </a:cxn>
                    <a:cxn ang="0">
                      <a:pos x="194" y="369"/>
                    </a:cxn>
                    <a:cxn ang="0">
                      <a:pos x="125" y="343"/>
                    </a:cxn>
                    <a:cxn ang="0">
                      <a:pos x="72" y="308"/>
                    </a:cxn>
                    <a:cxn ang="0">
                      <a:pos x="37" y="257"/>
                    </a:cxn>
                    <a:cxn ang="0">
                      <a:pos x="25" y="184"/>
                    </a:cxn>
                    <a:cxn ang="0">
                      <a:pos x="41" y="112"/>
                    </a:cxn>
                    <a:cxn ang="0">
                      <a:pos x="78" y="61"/>
                    </a:cxn>
                    <a:cxn ang="0">
                      <a:pos x="131" y="27"/>
                    </a:cxn>
                    <a:cxn ang="0">
                      <a:pos x="188" y="9"/>
                    </a:cxn>
                    <a:cxn ang="0">
                      <a:pos x="243" y="2"/>
                    </a:cxn>
                  </a:cxnLst>
                  <a:rect l="0" t="0" r="r" b="b"/>
                  <a:pathLst>
                    <a:path w="567" h="746">
                      <a:moveTo>
                        <a:pt x="265" y="0"/>
                      </a:moveTo>
                      <a:lnTo>
                        <a:pt x="282" y="0"/>
                      </a:lnTo>
                      <a:lnTo>
                        <a:pt x="343" y="4"/>
                      </a:lnTo>
                      <a:lnTo>
                        <a:pt x="396" y="15"/>
                      </a:lnTo>
                      <a:lnTo>
                        <a:pt x="442" y="33"/>
                      </a:lnTo>
                      <a:lnTo>
                        <a:pt x="479" y="59"/>
                      </a:lnTo>
                      <a:lnTo>
                        <a:pt x="508" y="90"/>
                      </a:lnTo>
                      <a:lnTo>
                        <a:pt x="530" y="129"/>
                      </a:lnTo>
                      <a:lnTo>
                        <a:pt x="544" y="174"/>
                      </a:lnTo>
                      <a:lnTo>
                        <a:pt x="548" y="227"/>
                      </a:lnTo>
                      <a:lnTo>
                        <a:pt x="548" y="229"/>
                      </a:lnTo>
                      <a:lnTo>
                        <a:pt x="491" y="229"/>
                      </a:lnTo>
                      <a:lnTo>
                        <a:pt x="491" y="227"/>
                      </a:lnTo>
                      <a:lnTo>
                        <a:pt x="487" y="180"/>
                      </a:lnTo>
                      <a:lnTo>
                        <a:pt x="473" y="141"/>
                      </a:lnTo>
                      <a:lnTo>
                        <a:pt x="451" y="108"/>
                      </a:lnTo>
                      <a:lnTo>
                        <a:pt x="420" y="82"/>
                      </a:lnTo>
                      <a:lnTo>
                        <a:pt x="383" y="64"/>
                      </a:lnTo>
                      <a:lnTo>
                        <a:pt x="335" y="53"/>
                      </a:lnTo>
                      <a:lnTo>
                        <a:pt x="282" y="49"/>
                      </a:lnTo>
                      <a:lnTo>
                        <a:pt x="249" y="51"/>
                      </a:lnTo>
                      <a:lnTo>
                        <a:pt x="218" y="55"/>
                      </a:lnTo>
                      <a:lnTo>
                        <a:pt x="186" y="62"/>
                      </a:lnTo>
                      <a:lnTo>
                        <a:pt x="157" y="72"/>
                      </a:lnTo>
                      <a:lnTo>
                        <a:pt x="131" y="86"/>
                      </a:lnTo>
                      <a:lnTo>
                        <a:pt x="112" y="104"/>
                      </a:lnTo>
                      <a:lnTo>
                        <a:pt x="94" y="127"/>
                      </a:lnTo>
                      <a:lnTo>
                        <a:pt x="84" y="153"/>
                      </a:lnTo>
                      <a:lnTo>
                        <a:pt x="80" y="184"/>
                      </a:lnTo>
                      <a:lnTo>
                        <a:pt x="84" y="218"/>
                      </a:lnTo>
                      <a:lnTo>
                        <a:pt x="96" y="243"/>
                      </a:lnTo>
                      <a:lnTo>
                        <a:pt x="114" y="267"/>
                      </a:lnTo>
                      <a:lnTo>
                        <a:pt x="137" y="284"/>
                      </a:lnTo>
                      <a:lnTo>
                        <a:pt x="165" y="298"/>
                      </a:lnTo>
                      <a:lnTo>
                        <a:pt x="196" y="310"/>
                      </a:lnTo>
                      <a:lnTo>
                        <a:pt x="229" y="320"/>
                      </a:lnTo>
                      <a:lnTo>
                        <a:pt x="300" y="335"/>
                      </a:lnTo>
                      <a:lnTo>
                        <a:pt x="314" y="337"/>
                      </a:lnTo>
                      <a:lnTo>
                        <a:pt x="355" y="347"/>
                      </a:lnTo>
                      <a:lnTo>
                        <a:pt x="394" y="357"/>
                      </a:lnTo>
                      <a:lnTo>
                        <a:pt x="432" y="369"/>
                      </a:lnTo>
                      <a:lnTo>
                        <a:pt x="465" y="383"/>
                      </a:lnTo>
                      <a:lnTo>
                        <a:pt x="495" y="398"/>
                      </a:lnTo>
                      <a:lnTo>
                        <a:pt x="520" y="418"/>
                      </a:lnTo>
                      <a:lnTo>
                        <a:pt x="540" y="443"/>
                      </a:lnTo>
                      <a:lnTo>
                        <a:pt x="555" y="473"/>
                      </a:lnTo>
                      <a:lnTo>
                        <a:pt x="563" y="506"/>
                      </a:lnTo>
                      <a:lnTo>
                        <a:pt x="567" y="547"/>
                      </a:lnTo>
                      <a:lnTo>
                        <a:pt x="563" y="587"/>
                      </a:lnTo>
                      <a:lnTo>
                        <a:pt x="553" y="620"/>
                      </a:lnTo>
                      <a:lnTo>
                        <a:pt x="538" y="650"/>
                      </a:lnTo>
                      <a:lnTo>
                        <a:pt x="516" y="673"/>
                      </a:lnTo>
                      <a:lnTo>
                        <a:pt x="493" y="693"/>
                      </a:lnTo>
                      <a:lnTo>
                        <a:pt x="467" y="709"/>
                      </a:lnTo>
                      <a:lnTo>
                        <a:pt x="438" y="722"/>
                      </a:lnTo>
                      <a:lnTo>
                        <a:pt x="408" y="730"/>
                      </a:lnTo>
                      <a:lnTo>
                        <a:pt x="381" y="738"/>
                      </a:lnTo>
                      <a:lnTo>
                        <a:pt x="353" y="742"/>
                      </a:lnTo>
                      <a:lnTo>
                        <a:pt x="328" y="744"/>
                      </a:lnTo>
                      <a:lnTo>
                        <a:pt x="306" y="746"/>
                      </a:lnTo>
                      <a:lnTo>
                        <a:pt x="288" y="746"/>
                      </a:lnTo>
                      <a:lnTo>
                        <a:pt x="225" y="742"/>
                      </a:lnTo>
                      <a:lnTo>
                        <a:pt x="170" y="728"/>
                      </a:lnTo>
                      <a:lnTo>
                        <a:pt x="121" y="707"/>
                      </a:lnTo>
                      <a:lnTo>
                        <a:pt x="80" y="677"/>
                      </a:lnTo>
                      <a:lnTo>
                        <a:pt x="47" y="640"/>
                      </a:lnTo>
                      <a:lnTo>
                        <a:pt x="21" y="597"/>
                      </a:lnTo>
                      <a:lnTo>
                        <a:pt x="5" y="547"/>
                      </a:lnTo>
                      <a:lnTo>
                        <a:pt x="0" y="491"/>
                      </a:lnTo>
                      <a:lnTo>
                        <a:pt x="55" y="491"/>
                      </a:lnTo>
                      <a:lnTo>
                        <a:pt x="60" y="536"/>
                      </a:lnTo>
                      <a:lnTo>
                        <a:pt x="76" y="575"/>
                      </a:lnTo>
                      <a:lnTo>
                        <a:pt x="96" y="610"/>
                      </a:lnTo>
                      <a:lnTo>
                        <a:pt x="125" y="642"/>
                      </a:lnTo>
                      <a:lnTo>
                        <a:pt x="159" y="665"/>
                      </a:lnTo>
                      <a:lnTo>
                        <a:pt x="196" y="683"/>
                      </a:lnTo>
                      <a:lnTo>
                        <a:pt x="241" y="693"/>
                      </a:lnTo>
                      <a:lnTo>
                        <a:pt x="288" y="697"/>
                      </a:lnTo>
                      <a:lnTo>
                        <a:pt x="306" y="697"/>
                      </a:lnTo>
                      <a:lnTo>
                        <a:pt x="328" y="695"/>
                      </a:lnTo>
                      <a:lnTo>
                        <a:pt x="351" y="693"/>
                      </a:lnTo>
                      <a:lnTo>
                        <a:pt x="379" y="687"/>
                      </a:lnTo>
                      <a:lnTo>
                        <a:pt x="406" y="679"/>
                      </a:lnTo>
                      <a:lnTo>
                        <a:pt x="434" y="669"/>
                      </a:lnTo>
                      <a:lnTo>
                        <a:pt x="459" y="654"/>
                      </a:lnTo>
                      <a:lnTo>
                        <a:pt x="481" y="636"/>
                      </a:lnTo>
                      <a:lnTo>
                        <a:pt x="497" y="612"/>
                      </a:lnTo>
                      <a:lnTo>
                        <a:pt x="508" y="583"/>
                      </a:lnTo>
                      <a:lnTo>
                        <a:pt x="512" y="547"/>
                      </a:lnTo>
                      <a:lnTo>
                        <a:pt x="508" y="514"/>
                      </a:lnTo>
                      <a:lnTo>
                        <a:pt x="497" y="485"/>
                      </a:lnTo>
                      <a:lnTo>
                        <a:pt x="481" y="463"/>
                      </a:lnTo>
                      <a:lnTo>
                        <a:pt x="457" y="443"/>
                      </a:lnTo>
                      <a:lnTo>
                        <a:pt x="430" y="430"/>
                      </a:lnTo>
                      <a:lnTo>
                        <a:pt x="398" y="416"/>
                      </a:lnTo>
                      <a:lnTo>
                        <a:pt x="363" y="406"/>
                      </a:lnTo>
                      <a:lnTo>
                        <a:pt x="288" y="390"/>
                      </a:lnTo>
                      <a:lnTo>
                        <a:pt x="271" y="386"/>
                      </a:lnTo>
                      <a:lnTo>
                        <a:pt x="231" y="379"/>
                      </a:lnTo>
                      <a:lnTo>
                        <a:pt x="194" y="369"/>
                      </a:lnTo>
                      <a:lnTo>
                        <a:pt x="159" y="357"/>
                      </a:lnTo>
                      <a:lnTo>
                        <a:pt x="125" y="343"/>
                      </a:lnTo>
                      <a:lnTo>
                        <a:pt x="98" y="328"/>
                      </a:lnTo>
                      <a:lnTo>
                        <a:pt x="72" y="308"/>
                      </a:lnTo>
                      <a:lnTo>
                        <a:pt x="53" y="284"/>
                      </a:lnTo>
                      <a:lnTo>
                        <a:pt x="37" y="257"/>
                      </a:lnTo>
                      <a:lnTo>
                        <a:pt x="29" y="223"/>
                      </a:lnTo>
                      <a:lnTo>
                        <a:pt x="25" y="184"/>
                      </a:lnTo>
                      <a:lnTo>
                        <a:pt x="29" y="145"/>
                      </a:lnTo>
                      <a:lnTo>
                        <a:pt x="41" y="112"/>
                      </a:lnTo>
                      <a:lnTo>
                        <a:pt x="57" y="84"/>
                      </a:lnTo>
                      <a:lnTo>
                        <a:pt x="78" y="61"/>
                      </a:lnTo>
                      <a:lnTo>
                        <a:pt x="104" y="43"/>
                      </a:lnTo>
                      <a:lnTo>
                        <a:pt x="131" y="27"/>
                      </a:lnTo>
                      <a:lnTo>
                        <a:pt x="161" y="17"/>
                      </a:lnTo>
                      <a:lnTo>
                        <a:pt x="188" y="9"/>
                      </a:lnTo>
                      <a:lnTo>
                        <a:pt x="216" y="4"/>
                      </a:lnTo>
                      <a:lnTo>
                        <a:pt x="243" y="2"/>
                      </a:lnTo>
                      <a:lnTo>
                        <a:pt x="26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37" name="Freeform 432"/>
                <p:cNvSpPr>
                  <a:spLocks noEditPoints="1"/>
                </p:cNvSpPr>
                <p:nvPr/>
              </p:nvSpPr>
              <p:spPr bwMode="auto">
                <a:xfrm>
                  <a:off x="4282" y="3089"/>
                  <a:ext cx="280" cy="370"/>
                </a:xfrm>
                <a:custGeom>
                  <a:avLst/>
                  <a:gdLst/>
                  <a:ahLst/>
                  <a:cxnLst>
                    <a:cxn ang="0">
                      <a:pos x="485" y="343"/>
                    </a:cxn>
                    <a:cxn ang="0">
                      <a:pos x="430" y="363"/>
                    </a:cxn>
                    <a:cxn ang="0">
                      <a:pos x="322" y="375"/>
                    </a:cxn>
                    <a:cxn ang="0">
                      <a:pos x="196" y="390"/>
                    </a:cxn>
                    <a:cxn ang="0">
                      <a:pos x="115" y="422"/>
                    </a:cxn>
                    <a:cxn ang="0">
                      <a:pos x="70" y="473"/>
                    </a:cxn>
                    <a:cxn ang="0">
                      <a:pos x="55" y="544"/>
                    </a:cxn>
                    <a:cxn ang="0">
                      <a:pos x="72" y="614"/>
                    </a:cxn>
                    <a:cxn ang="0">
                      <a:pos x="119" y="665"/>
                    </a:cxn>
                    <a:cxn ang="0">
                      <a:pos x="194" y="693"/>
                    </a:cxn>
                    <a:cxn ang="0">
                      <a:pos x="290" y="693"/>
                    </a:cxn>
                    <a:cxn ang="0">
                      <a:pos x="373" y="669"/>
                    </a:cxn>
                    <a:cxn ang="0">
                      <a:pos x="430" y="628"/>
                    </a:cxn>
                    <a:cxn ang="0">
                      <a:pos x="469" y="577"/>
                    </a:cxn>
                    <a:cxn ang="0">
                      <a:pos x="491" y="528"/>
                    </a:cxn>
                    <a:cxn ang="0">
                      <a:pos x="500" y="487"/>
                    </a:cxn>
                    <a:cxn ang="0">
                      <a:pos x="504" y="461"/>
                    </a:cxn>
                    <a:cxn ang="0">
                      <a:pos x="310" y="0"/>
                    </a:cxn>
                    <a:cxn ang="0">
                      <a:pos x="379" y="4"/>
                    </a:cxn>
                    <a:cxn ang="0">
                      <a:pos x="447" y="21"/>
                    </a:cxn>
                    <a:cxn ang="0">
                      <a:pos x="504" y="55"/>
                    </a:cxn>
                    <a:cxn ang="0">
                      <a:pos x="544" y="108"/>
                    </a:cxn>
                    <a:cxn ang="0">
                      <a:pos x="559" y="186"/>
                    </a:cxn>
                    <a:cxn ang="0">
                      <a:pos x="504" y="728"/>
                    </a:cxn>
                    <a:cxn ang="0">
                      <a:pos x="491" y="616"/>
                    </a:cxn>
                    <a:cxn ang="0">
                      <a:pos x="447" y="671"/>
                    </a:cxn>
                    <a:cxn ang="0">
                      <a:pos x="381" y="714"/>
                    </a:cxn>
                    <a:cxn ang="0">
                      <a:pos x="292" y="742"/>
                    </a:cxn>
                    <a:cxn ang="0">
                      <a:pos x="184" y="742"/>
                    </a:cxn>
                    <a:cxn ang="0">
                      <a:pos x="94" y="716"/>
                    </a:cxn>
                    <a:cxn ang="0">
                      <a:pos x="35" y="665"/>
                    </a:cxn>
                    <a:cxn ang="0">
                      <a:pos x="3" y="591"/>
                    </a:cxn>
                    <a:cxn ang="0">
                      <a:pos x="3" y="498"/>
                    </a:cxn>
                    <a:cxn ang="0">
                      <a:pos x="37" y="424"/>
                    </a:cxn>
                    <a:cxn ang="0">
                      <a:pos x="102" y="371"/>
                    </a:cxn>
                    <a:cxn ang="0">
                      <a:pos x="200" y="341"/>
                    </a:cxn>
                    <a:cxn ang="0">
                      <a:pos x="326" y="328"/>
                    </a:cxn>
                    <a:cxn ang="0">
                      <a:pos x="418" y="316"/>
                    </a:cxn>
                    <a:cxn ang="0">
                      <a:pos x="471" y="296"/>
                    </a:cxn>
                    <a:cxn ang="0">
                      <a:pos x="496" y="265"/>
                    </a:cxn>
                    <a:cxn ang="0">
                      <a:pos x="504" y="218"/>
                    </a:cxn>
                    <a:cxn ang="0">
                      <a:pos x="502" y="174"/>
                    </a:cxn>
                    <a:cxn ang="0">
                      <a:pos x="493" y="143"/>
                    </a:cxn>
                    <a:cxn ang="0">
                      <a:pos x="467" y="106"/>
                    </a:cxn>
                    <a:cxn ang="0">
                      <a:pos x="424" y="72"/>
                    </a:cxn>
                    <a:cxn ang="0">
                      <a:pos x="355" y="53"/>
                    </a:cxn>
                    <a:cxn ang="0">
                      <a:pos x="257" y="53"/>
                    </a:cxn>
                    <a:cxn ang="0">
                      <a:pos x="170" y="84"/>
                    </a:cxn>
                    <a:cxn ang="0">
                      <a:pos x="115" y="147"/>
                    </a:cxn>
                    <a:cxn ang="0">
                      <a:pos x="92" y="235"/>
                    </a:cxn>
                    <a:cxn ang="0">
                      <a:pos x="37" y="237"/>
                    </a:cxn>
                    <a:cxn ang="0">
                      <a:pos x="45" y="180"/>
                    </a:cxn>
                    <a:cxn ang="0">
                      <a:pos x="82" y="94"/>
                    </a:cxn>
                    <a:cxn ang="0">
                      <a:pos x="149" y="33"/>
                    </a:cxn>
                    <a:cxn ang="0">
                      <a:pos x="249" y="4"/>
                    </a:cxn>
                  </a:cxnLst>
                  <a:rect l="0" t="0" r="r" b="b"/>
                  <a:pathLst>
                    <a:path w="559" h="746">
                      <a:moveTo>
                        <a:pt x="504" y="328"/>
                      </a:moveTo>
                      <a:lnTo>
                        <a:pt x="485" y="343"/>
                      </a:lnTo>
                      <a:lnTo>
                        <a:pt x="459" y="355"/>
                      </a:lnTo>
                      <a:lnTo>
                        <a:pt x="430" y="363"/>
                      </a:lnTo>
                      <a:lnTo>
                        <a:pt x="396" y="367"/>
                      </a:lnTo>
                      <a:lnTo>
                        <a:pt x="322" y="375"/>
                      </a:lnTo>
                      <a:lnTo>
                        <a:pt x="249" y="381"/>
                      </a:lnTo>
                      <a:lnTo>
                        <a:pt x="196" y="390"/>
                      </a:lnTo>
                      <a:lnTo>
                        <a:pt x="151" y="404"/>
                      </a:lnTo>
                      <a:lnTo>
                        <a:pt x="115" y="422"/>
                      </a:lnTo>
                      <a:lnTo>
                        <a:pt x="88" y="445"/>
                      </a:lnTo>
                      <a:lnTo>
                        <a:pt x="70" y="473"/>
                      </a:lnTo>
                      <a:lnTo>
                        <a:pt x="58" y="504"/>
                      </a:lnTo>
                      <a:lnTo>
                        <a:pt x="55" y="544"/>
                      </a:lnTo>
                      <a:lnTo>
                        <a:pt x="58" y="581"/>
                      </a:lnTo>
                      <a:lnTo>
                        <a:pt x="72" y="614"/>
                      </a:lnTo>
                      <a:lnTo>
                        <a:pt x="92" y="644"/>
                      </a:lnTo>
                      <a:lnTo>
                        <a:pt x="119" y="665"/>
                      </a:lnTo>
                      <a:lnTo>
                        <a:pt x="153" y="683"/>
                      </a:lnTo>
                      <a:lnTo>
                        <a:pt x="194" y="693"/>
                      </a:lnTo>
                      <a:lnTo>
                        <a:pt x="239" y="697"/>
                      </a:lnTo>
                      <a:lnTo>
                        <a:pt x="290" y="693"/>
                      </a:lnTo>
                      <a:lnTo>
                        <a:pt x="335" y="683"/>
                      </a:lnTo>
                      <a:lnTo>
                        <a:pt x="373" y="669"/>
                      </a:lnTo>
                      <a:lnTo>
                        <a:pt x="404" y="650"/>
                      </a:lnTo>
                      <a:lnTo>
                        <a:pt x="430" y="628"/>
                      </a:lnTo>
                      <a:lnTo>
                        <a:pt x="451" y="602"/>
                      </a:lnTo>
                      <a:lnTo>
                        <a:pt x="469" y="577"/>
                      </a:lnTo>
                      <a:lnTo>
                        <a:pt x="481" y="551"/>
                      </a:lnTo>
                      <a:lnTo>
                        <a:pt x="491" y="528"/>
                      </a:lnTo>
                      <a:lnTo>
                        <a:pt x="496" y="506"/>
                      </a:lnTo>
                      <a:lnTo>
                        <a:pt x="500" y="487"/>
                      </a:lnTo>
                      <a:lnTo>
                        <a:pt x="502" y="471"/>
                      </a:lnTo>
                      <a:lnTo>
                        <a:pt x="504" y="461"/>
                      </a:lnTo>
                      <a:lnTo>
                        <a:pt x="504" y="328"/>
                      </a:lnTo>
                      <a:close/>
                      <a:moveTo>
                        <a:pt x="310" y="0"/>
                      </a:moveTo>
                      <a:lnTo>
                        <a:pt x="345" y="2"/>
                      </a:lnTo>
                      <a:lnTo>
                        <a:pt x="379" y="4"/>
                      </a:lnTo>
                      <a:lnTo>
                        <a:pt x="414" y="11"/>
                      </a:lnTo>
                      <a:lnTo>
                        <a:pt x="447" y="21"/>
                      </a:lnTo>
                      <a:lnTo>
                        <a:pt x="477" y="35"/>
                      </a:lnTo>
                      <a:lnTo>
                        <a:pt x="504" y="55"/>
                      </a:lnTo>
                      <a:lnTo>
                        <a:pt x="528" y="78"/>
                      </a:lnTo>
                      <a:lnTo>
                        <a:pt x="544" y="108"/>
                      </a:lnTo>
                      <a:lnTo>
                        <a:pt x="555" y="143"/>
                      </a:lnTo>
                      <a:lnTo>
                        <a:pt x="559" y="186"/>
                      </a:lnTo>
                      <a:lnTo>
                        <a:pt x="559" y="728"/>
                      </a:lnTo>
                      <a:lnTo>
                        <a:pt x="504" y="728"/>
                      </a:lnTo>
                      <a:lnTo>
                        <a:pt x="504" y="589"/>
                      </a:lnTo>
                      <a:lnTo>
                        <a:pt x="491" y="616"/>
                      </a:lnTo>
                      <a:lnTo>
                        <a:pt x="471" y="644"/>
                      </a:lnTo>
                      <a:lnTo>
                        <a:pt x="447" y="671"/>
                      </a:lnTo>
                      <a:lnTo>
                        <a:pt x="416" y="695"/>
                      </a:lnTo>
                      <a:lnTo>
                        <a:pt x="381" y="714"/>
                      </a:lnTo>
                      <a:lnTo>
                        <a:pt x="339" y="732"/>
                      </a:lnTo>
                      <a:lnTo>
                        <a:pt x="292" y="742"/>
                      </a:lnTo>
                      <a:lnTo>
                        <a:pt x="239" y="746"/>
                      </a:lnTo>
                      <a:lnTo>
                        <a:pt x="184" y="742"/>
                      </a:lnTo>
                      <a:lnTo>
                        <a:pt x="135" y="732"/>
                      </a:lnTo>
                      <a:lnTo>
                        <a:pt x="94" y="716"/>
                      </a:lnTo>
                      <a:lnTo>
                        <a:pt x="60" y="695"/>
                      </a:lnTo>
                      <a:lnTo>
                        <a:pt x="35" y="665"/>
                      </a:lnTo>
                      <a:lnTo>
                        <a:pt x="15" y="630"/>
                      </a:lnTo>
                      <a:lnTo>
                        <a:pt x="3" y="591"/>
                      </a:lnTo>
                      <a:lnTo>
                        <a:pt x="0" y="544"/>
                      </a:lnTo>
                      <a:lnTo>
                        <a:pt x="3" y="498"/>
                      </a:lnTo>
                      <a:lnTo>
                        <a:pt x="15" y="457"/>
                      </a:lnTo>
                      <a:lnTo>
                        <a:pt x="37" y="424"/>
                      </a:lnTo>
                      <a:lnTo>
                        <a:pt x="64" y="394"/>
                      </a:lnTo>
                      <a:lnTo>
                        <a:pt x="102" y="371"/>
                      </a:lnTo>
                      <a:lnTo>
                        <a:pt x="147" y="353"/>
                      </a:lnTo>
                      <a:lnTo>
                        <a:pt x="200" y="341"/>
                      </a:lnTo>
                      <a:lnTo>
                        <a:pt x="263" y="333"/>
                      </a:lnTo>
                      <a:lnTo>
                        <a:pt x="326" y="328"/>
                      </a:lnTo>
                      <a:lnTo>
                        <a:pt x="377" y="322"/>
                      </a:lnTo>
                      <a:lnTo>
                        <a:pt x="418" y="316"/>
                      </a:lnTo>
                      <a:lnTo>
                        <a:pt x="449" y="306"/>
                      </a:lnTo>
                      <a:lnTo>
                        <a:pt x="471" y="296"/>
                      </a:lnTo>
                      <a:lnTo>
                        <a:pt x="487" y="282"/>
                      </a:lnTo>
                      <a:lnTo>
                        <a:pt x="496" y="265"/>
                      </a:lnTo>
                      <a:lnTo>
                        <a:pt x="502" y="243"/>
                      </a:lnTo>
                      <a:lnTo>
                        <a:pt x="504" y="218"/>
                      </a:lnTo>
                      <a:lnTo>
                        <a:pt x="504" y="186"/>
                      </a:lnTo>
                      <a:lnTo>
                        <a:pt x="502" y="174"/>
                      </a:lnTo>
                      <a:lnTo>
                        <a:pt x="500" y="161"/>
                      </a:lnTo>
                      <a:lnTo>
                        <a:pt x="493" y="143"/>
                      </a:lnTo>
                      <a:lnTo>
                        <a:pt x="483" y="125"/>
                      </a:lnTo>
                      <a:lnTo>
                        <a:pt x="467" y="106"/>
                      </a:lnTo>
                      <a:lnTo>
                        <a:pt x="447" y="88"/>
                      </a:lnTo>
                      <a:lnTo>
                        <a:pt x="424" y="72"/>
                      </a:lnTo>
                      <a:lnTo>
                        <a:pt x="392" y="61"/>
                      </a:lnTo>
                      <a:lnTo>
                        <a:pt x="355" y="53"/>
                      </a:lnTo>
                      <a:lnTo>
                        <a:pt x="310" y="49"/>
                      </a:lnTo>
                      <a:lnTo>
                        <a:pt x="257" y="53"/>
                      </a:lnTo>
                      <a:lnTo>
                        <a:pt x="210" y="64"/>
                      </a:lnTo>
                      <a:lnTo>
                        <a:pt x="170" y="84"/>
                      </a:lnTo>
                      <a:lnTo>
                        <a:pt x="139" y="112"/>
                      </a:lnTo>
                      <a:lnTo>
                        <a:pt x="115" y="147"/>
                      </a:lnTo>
                      <a:lnTo>
                        <a:pt x="100" y="188"/>
                      </a:lnTo>
                      <a:lnTo>
                        <a:pt x="92" y="235"/>
                      </a:lnTo>
                      <a:lnTo>
                        <a:pt x="92" y="237"/>
                      </a:lnTo>
                      <a:lnTo>
                        <a:pt x="37" y="237"/>
                      </a:lnTo>
                      <a:lnTo>
                        <a:pt x="37" y="235"/>
                      </a:lnTo>
                      <a:lnTo>
                        <a:pt x="45" y="180"/>
                      </a:lnTo>
                      <a:lnTo>
                        <a:pt x="58" y="133"/>
                      </a:lnTo>
                      <a:lnTo>
                        <a:pt x="82" y="94"/>
                      </a:lnTo>
                      <a:lnTo>
                        <a:pt x="111" y="61"/>
                      </a:lnTo>
                      <a:lnTo>
                        <a:pt x="149" y="33"/>
                      </a:lnTo>
                      <a:lnTo>
                        <a:pt x="196" y="15"/>
                      </a:lnTo>
                      <a:lnTo>
                        <a:pt x="249" y="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</p:grpSp>
      <p:sp>
        <p:nvSpPr>
          <p:cNvPr id="236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606800"/>
            <a:ext cx="8221663" cy="568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89425"/>
            <a:ext cx="8221663" cy="1131888"/>
          </a:xfrm>
        </p:spPr>
        <p:txBody>
          <a:bodyPr bIns="45714"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381000"/>
            <a:ext cx="2116137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96013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28700"/>
            <a:ext cx="41529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464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458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457200" y="876300"/>
            <a:ext cx="845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35532" name="Text Box 12"/>
          <p:cNvSpPr txBox="1">
            <a:spLocks noChangeArrowheads="1"/>
          </p:cNvSpPr>
          <p:nvPr userDrawn="1"/>
        </p:nvSpPr>
        <p:spPr bwMode="auto">
          <a:xfrm>
            <a:off x="8610600" y="66294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eaLnBrk="0" hangingPunct="0">
              <a:defRPr/>
            </a:pPr>
            <a:fld id="{2D97CD4D-DBA9-4A85-9F5B-B22E7E72A6F7}" type="slidenum">
              <a:rPr kumimoji="1" lang="en-US" sz="1000">
                <a:solidFill>
                  <a:schemeClr val="bg2"/>
                </a:solidFill>
                <a:latin typeface="Arial" charset="0"/>
              </a:rPr>
              <a:pPr algn="r" eaLnBrk="0" hangingPunct="0">
                <a:defRPr/>
              </a:pPr>
              <a:t>‹#›</a:t>
            </a:fld>
            <a:endParaRPr kumimoji="1" lang="en-US" sz="1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9" name="Text Box 39"/>
          <p:cNvSpPr txBox="1">
            <a:spLocks noChangeArrowheads="1"/>
          </p:cNvSpPr>
          <p:nvPr userDrawn="1"/>
        </p:nvSpPr>
        <p:spPr bwMode="auto">
          <a:xfrm>
            <a:off x="457200" y="6629400"/>
            <a:ext cx="1028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sz="1000">
                <a:solidFill>
                  <a:schemeClr val="bg2"/>
                </a:solidFill>
                <a:latin typeface="Arial" charset="0"/>
              </a:rPr>
              <a:t>Jan. 16, 2009</a:t>
            </a:r>
          </a:p>
        </p:txBody>
      </p:sp>
      <p:grpSp>
        <p:nvGrpSpPr>
          <p:cNvPr id="3079" name="Group 278"/>
          <p:cNvGrpSpPr>
            <a:grpSpLocks/>
          </p:cNvGrpSpPr>
          <p:nvPr userDrawn="1"/>
        </p:nvGrpSpPr>
        <p:grpSpPr bwMode="auto">
          <a:xfrm>
            <a:off x="419100" y="6051550"/>
            <a:ext cx="2222500" cy="357188"/>
            <a:chOff x="264" y="3816"/>
            <a:chExt cx="1400" cy="225"/>
          </a:xfrm>
        </p:grpSpPr>
        <p:grpSp>
          <p:nvGrpSpPr>
            <p:cNvPr id="3126" name="Group 277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5780" name="Freeform 260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1" name="Freeform 261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2" name="Freeform 262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3" name="Freeform 263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4" name="Freeform 264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5" name="Freeform 265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6" name="Freeform 266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7" name="Freeform 267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8" name="Freeform 268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89" name="Freeform 269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90" name="Freeform 270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91" name="Freeform 271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235792" name="Freeform 272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235793" name="Line 273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35795" name="Freeform 275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3080" name="Group 333"/>
          <p:cNvGrpSpPr>
            <a:grpSpLocks/>
          </p:cNvGrpSpPr>
          <p:nvPr userDrawn="1"/>
        </p:nvGrpSpPr>
        <p:grpSpPr bwMode="auto">
          <a:xfrm>
            <a:off x="5518150" y="5984875"/>
            <a:ext cx="498475" cy="498475"/>
            <a:chOff x="1372" y="1199"/>
            <a:chExt cx="533" cy="533"/>
          </a:xfrm>
        </p:grpSpPr>
        <p:sp>
          <p:nvSpPr>
            <p:cNvPr id="394574" name="Rectangle 334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pic>
          <p:nvPicPr>
            <p:cNvPr id="3125" name="Picture 335" descr="kmartre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1" name="Group 336"/>
          <p:cNvGrpSpPr>
            <a:grpSpLocks/>
          </p:cNvGrpSpPr>
          <p:nvPr userDrawn="1"/>
        </p:nvGrpSpPr>
        <p:grpSpPr bwMode="auto">
          <a:xfrm>
            <a:off x="6096000" y="5986463"/>
            <a:ext cx="495300" cy="495300"/>
            <a:chOff x="2608" y="1200"/>
            <a:chExt cx="532" cy="532"/>
          </a:xfrm>
        </p:grpSpPr>
        <p:sp>
          <p:nvSpPr>
            <p:cNvPr id="394577" name="Rectangle 337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3118" name="Group 338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4579" name="Rectangle 339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3" cy="10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0" name="Rectangle 340"/>
              <p:cNvSpPr>
                <a:spLocks noChangeArrowheads="1"/>
              </p:cNvSpPr>
              <p:nvPr userDrawn="1"/>
            </p:nvSpPr>
            <p:spPr bwMode="gray">
              <a:xfrm>
                <a:off x="2666" y="1430"/>
                <a:ext cx="416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1" name="Freeform 341"/>
              <p:cNvSpPr>
                <a:spLocks noEditPoints="1"/>
              </p:cNvSpPr>
              <p:nvPr userDrawn="1"/>
            </p:nvSpPr>
            <p:spPr bwMode="gray">
              <a:xfrm>
                <a:off x="2688" y="1451"/>
                <a:ext cx="370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2" name="Freeform 342"/>
              <p:cNvSpPr>
                <a:spLocks noEditPoints="1"/>
              </p:cNvSpPr>
              <p:nvPr userDrawn="1"/>
            </p:nvSpPr>
            <p:spPr bwMode="gray">
              <a:xfrm>
                <a:off x="2688" y="1451"/>
                <a:ext cx="370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3" name="Freeform 343"/>
              <p:cNvSpPr>
                <a:spLocks noEditPoints="1"/>
              </p:cNvSpPr>
              <p:nvPr userDrawn="1"/>
            </p:nvSpPr>
            <p:spPr bwMode="gray">
              <a:xfrm>
                <a:off x="2686" y="1451"/>
                <a:ext cx="372" cy="46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grpSp>
        <p:nvGrpSpPr>
          <p:cNvPr id="3082" name="Group 344"/>
          <p:cNvGrpSpPr>
            <a:grpSpLocks/>
          </p:cNvGrpSpPr>
          <p:nvPr userDrawn="1"/>
        </p:nvGrpSpPr>
        <p:grpSpPr bwMode="auto">
          <a:xfrm>
            <a:off x="8415338" y="5986463"/>
            <a:ext cx="493712" cy="493712"/>
            <a:chOff x="4450" y="1202"/>
            <a:chExt cx="527" cy="527"/>
          </a:xfrm>
        </p:grpSpPr>
        <p:sp>
          <p:nvSpPr>
            <p:cNvPr id="394585" name="Rectangle 345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3107" name="Group 346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4587" name="Freeform 347"/>
              <p:cNvSpPr>
                <a:spLocks/>
              </p:cNvSpPr>
              <p:nvPr userDrawn="1"/>
            </p:nvSpPr>
            <p:spPr bwMode="invGray">
              <a:xfrm>
                <a:off x="1160" y="2010"/>
                <a:ext cx="292" cy="314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8" name="Freeform 348"/>
              <p:cNvSpPr>
                <a:spLocks noEditPoints="1"/>
              </p:cNvSpPr>
              <p:nvPr userDrawn="1"/>
            </p:nvSpPr>
            <p:spPr bwMode="invGray">
              <a:xfrm>
                <a:off x="1441" y="2010"/>
                <a:ext cx="354" cy="314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89" name="Freeform 349"/>
              <p:cNvSpPr>
                <a:spLocks/>
              </p:cNvSpPr>
              <p:nvPr userDrawn="1"/>
            </p:nvSpPr>
            <p:spPr bwMode="invGray">
              <a:xfrm>
                <a:off x="1816" y="2010"/>
                <a:ext cx="375" cy="325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0" name="Freeform 350"/>
              <p:cNvSpPr>
                <a:spLocks noEditPoints="1"/>
              </p:cNvSpPr>
              <p:nvPr userDrawn="1"/>
            </p:nvSpPr>
            <p:spPr bwMode="invGray">
              <a:xfrm>
                <a:off x="2212" y="2010"/>
                <a:ext cx="344" cy="3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1" name="Freeform 351"/>
              <p:cNvSpPr>
                <a:spLocks/>
              </p:cNvSpPr>
              <p:nvPr userDrawn="1"/>
            </p:nvSpPr>
            <p:spPr bwMode="invGray">
              <a:xfrm>
                <a:off x="3399" y="2010"/>
                <a:ext cx="375" cy="325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2" name="Freeform 352"/>
              <p:cNvSpPr>
                <a:spLocks noEditPoints="1"/>
              </p:cNvSpPr>
              <p:nvPr userDrawn="1"/>
            </p:nvSpPr>
            <p:spPr bwMode="invGray">
              <a:xfrm>
                <a:off x="3795" y="2010"/>
                <a:ext cx="344" cy="3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3" name="Freeform 353"/>
              <p:cNvSpPr>
                <a:spLocks/>
              </p:cNvSpPr>
              <p:nvPr userDrawn="1"/>
            </p:nvSpPr>
            <p:spPr bwMode="invGray">
              <a:xfrm>
                <a:off x="2597" y="2010"/>
                <a:ext cx="240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4" name="Freeform 354"/>
              <p:cNvSpPr>
                <a:spLocks/>
              </p:cNvSpPr>
              <p:nvPr userDrawn="1"/>
            </p:nvSpPr>
            <p:spPr bwMode="invGray">
              <a:xfrm>
                <a:off x="2847" y="2000"/>
                <a:ext cx="73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595" name="Freeform 355"/>
              <p:cNvSpPr>
                <a:spLocks/>
              </p:cNvSpPr>
              <p:nvPr userDrawn="1"/>
            </p:nvSpPr>
            <p:spPr bwMode="invGray">
              <a:xfrm>
                <a:off x="3077" y="2010"/>
                <a:ext cx="292" cy="314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grpSp>
        <p:nvGrpSpPr>
          <p:cNvPr id="3083" name="Group 356"/>
          <p:cNvGrpSpPr>
            <a:grpSpLocks/>
          </p:cNvGrpSpPr>
          <p:nvPr userDrawn="1"/>
        </p:nvGrpSpPr>
        <p:grpSpPr bwMode="auto">
          <a:xfrm>
            <a:off x="7832725" y="5986463"/>
            <a:ext cx="496888" cy="496887"/>
            <a:chOff x="3836" y="1202"/>
            <a:chExt cx="530" cy="530"/>
          </a:xfrm>
        </p:grpSpPr>
        <p:sp>
          <p:nvSpPr>
            <p:cNvPr id="394597" name="Rectangle 357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3095" name="Group 358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4599" name="Freeform 359"/>
              <p:cNvSpPr>
                <a:spLocks/>
              </p:cNvSpPr>
              <p:nvPr userDrawn="1"/>
            </p:nvSpPr>
            <p:spPr bwMode="auto">
              <a:xfrm>
                <a:off x="-3394" y="1723"/>
                <a:ext cx="581" cy="569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0" name="Freeform 360"/>
              <p:cNvSpPr>
                <a:spLocks/>
              </p:cNvSpPr>
              <p:nvPr userDrawn="1"/>
            </p:nvSpPr>
            <p:spPr bwMode="auto">
              <a:xfrm>
                <a:off x="-2759" y="1723"/>
                <a:ext cx="595" cy="569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1" name="Freeform 361"/>
              <p:cNvSpPr>
                <a:spLocks/>
              </p:cNvSpPr>
              <p:nvPr userDrawn="1"/>
            </p:nvSpPr>
            <p:spPr bwMode="auto">
              <a:xfrm>
                <a:off x="-4638" y="1736"/>
                <a:ext cx="689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2" name="Freeform 362"/>
              <p:cNvSpPr>
                <a:spLocks/>
              </p:cNvSpPr>
              <p:nvPr userDrawn="1"/>
            </p:nvSpPr>
            <p:spPr bwMode="auto">
              <a:xfrm>
                <a:off x="-3854" y="1750"/>
                <a:ext cx="392" cy="719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3" name="Freeform 363"/>
              <p:cNvSpPr>
                <a:spLocks/>
              </p:cNvSpPr>
              <p:nvPr userDrawn="1"/>
            </p:nvSpPr>
            <p:spPr bwMode="auto">
              <a:xfrm>
                <a:off x="-1232" y="1736"/>
                <a:ext cx="378" cy="529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4" name="Freeform 364"/>
              <p:cNvSpPr>
                <a:spLocks noEditPoints="1"/>
              </p:cNvSpPr>
              <p:nvPr userDrawn="1"/>
            </p:nvSpPr>
            <p:spPr bwMode="auto">
              <a:xfrm>
                <a:off x="-1854" y="1736"/>
                <a:ext cx="554" cy="529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5" name="Freeform 365"/>
              <p:cNvSpPr>
                <a:spLocks noEditPoints="1"/>
              </p:cNvSpPr>
              <p:nvPr userDrawn="1"/>
            </p:nvSpPr>
            <p:spPr bwMode="auto">
              <a:xfrm>
                <a:off x="-2070" y="1343"/>
                <a:ext cx="311" cy="922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6" name="Freeform 366"/>
              <p:cNvSpPr>
                <a:spLocks/>
              </p:cNvSpPr>
              <p:nvPr userDrawn="1"/>
            </p:nvSpPr>
            <p:spPr bwMode="auto">
              <a:xfrm>
                <a:off x="-2557" y="1614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7" name="Freeform 367"/>
              <p:cNvSpPr>
                <a:spLocks/>
              </p:cNvSpPr>
              <p:nvPr userDrawn="1"/>
            </p:nvSpPr>
            <p:spPr bwMode="auto">
              <a:xfrm>
                <a:off x="-854" y="1668"/>
                <a:ext cx="68" cy="95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608" name="Freeform 368"/>
              <p:cNvSpPr>
                <a:spLocks/>
              </p:cNvSpPr>
              <p:nvPr userDrawn="1"/>
            </p:nvSpPr>
            <p:spPr bwMode="auto">
              <a:xfrm>
                <a:off x="-786" y="1668"/>
                <a:ext cx="95" cy="95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pic>
        <p:nvPicPr>
          <p:cNvPr id="3084" name="Picture 36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69088" y="5978525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37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51700" y="5991225"/>
            <a:ext cx="5000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86" name="Group 521"/>
          <p:cNvGrpSpPr>
            <a:grpSpLocks/>
          </p:cNvGrpSpPr>
          <p:nvPr userDrawn="1"/>
        </p:nvGrpSpPr>
        <p:grpSpPr bwMode="auto">
          <a:xfrm>
            <a:off x="4938713" y="5986463"/>
            <a:ext cx="493712" cy="493712"/>
            <a:chOff x="739" y="1202"/>
            <a:chExt cx="527" cy="527"/>
          </a:xfrm>
        </p:grpSpPr>
        <p:sp>
          <p:nvSpPr>
            <p:cNvPr id="394762" name="Rectangle 522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3088" name="Group 523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4764" name="Freeform 524"/>
              <p:cNvSpPr>
                <a:spLocks/>
              </p:cNvSpPr>
              <p:nvPr/>
            </p:nvSpPr>
            <p:spPr bwMode="auto">
              <a:xfrm>
                <a:off x="3642" y="3089"/>
                <a:ext cx="285" cy="370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765" name="Freeform 525"/>
              <p:cNvSpPr>
                <a:spLocks noEditPoints="1"/>
              </p:cNvSpPr>
              <p:nvPr/>
            </p:nvSpPr>
            <p:spPr bwMode="auto">
              <a:xfrm>
                <a:off x="3949" y="3089"/>
                <a:ext cx="313" cy="370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766" name="Freeform 526"/>
              <p:cNvSpPr>
                <a:spLocks/>
              </p:cNvSpPr>
              <p:nvPr/>
            </p:nvSpPr>
            <p:spPr bwMode="auto">
              <a:xfrm>
                <a:off x="4610" y="3094"/>
                <a:ext cx="165" cy="353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767" name="Freeform 527"/>
              <p:cNvSpPr>
                <a:spLocks/>
              </p:cNvSpPr>
              <p:nvPr/>
            </p:nvSpPr>
            <p:spPr bwMode="auto">
              <a:xfrm>
                <a:off x="4769" y="3089"/>
                <a:ext cx="285" cy="370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94768" name="Freeform 528"/>
              <p:cNvSpPr>
                <a:spLocks noEditPoints="1"/>
              </p:cNvSpPr>
              <p:nvPr/>
            </p:nvSpPr>
            <p:spPr bwMode="auto">
              <a:xfrm>
                <a:off x="4280" y="3089"/>
                <a:ext cx="279" cy="370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0"/>
        </a:spcBef>
        <a:spcAft>
          <a:spcPct val="2500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25425" algn="l" rtl="0" eaLnBrk="0" fontAlgn="base" hangingPunct="0">
        <a:spcBef>
          <a:spcPct val="0"/>
        </a:spcBef>
        <a:spcAft>
          <a:spcPct val="2500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2pPr>
      <a:lvl3pPr marL="901700" indent="-161925" algn="l" rtl="0" eaLnBrk="0" fontAlgn="base" hangingPunct="0">
        <a:spcBef>
          <a:spcPct val="0"/>
        </a:spcBef>
        <a:spcAft>
          <a:spcPct val="2500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196975" indent="-180975" algn="l" rtl="0" eaLnBrk="0" fontAlgn="base" hangingPunct="0">
        <a:spcBef>
          <a:spcPct val="0"/>
        </a:spcBef>
        <a:spcAft>
          <a:spcPct val="2500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4pPr>
      <a:lvl5pPr marL="1490663" indent="-179388" algn="l" rtl="0" eaLnBrk="0" fontAlgn="base" hangingPunct="0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5pPr>
      <a:lvl6pPr marL="19478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6pPr>
      <a:lvl7pPr marL="24050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7pPr>
      <a:lvl8pPr marL="28622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8pPr>
      <a:lvl9pPr marL="33194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3682683"/>
            <a:ext cx="8221663" cy="492443"/>
          </a:xfrm>
        </p:spPr>
        <p:txBody>
          <a:bodyPr/>
          <a:lstStyle/>
          <a:p>
            <a:pPr eaLnBrk="1" hangingPunct="1"/>
            <a:r>
              <a:rPr lang="en-US" dirty="0" smtClean="0"/>
              <a:t>Harry Oh 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Meet the Experts Widget @ </a:t>
            </a:r>
            <a:r>
              <a:rPr lang="en-US" dirty="0" err="1" smtClean="0"/>
              <a:t>MySears</a:t>
            </a:r>
            <a:r>
              <a:rPr lang="en-US" dirty="0" smtClean="0"/>
              <a:t> and </a:t>
            </a:r>
            <a:r>
              <a:rPr lang="en-US" dirty="0" err="1" smtClean="0"/>
              <a:t>MyKmart</a:t>
            </a:r>
            <a:r>
              <a:rPr lang="en-US" dirty="0" smtClean="0"/>
              <a:t> Communities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9" y="1116281"/>
            <a:ext cx="8458200" cy="4857007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sz="2000" dirty="0" err="1" smtClean="0"/>
              <a:t>MySears</a:t>
            </a:r>
            <a:r>
              <a:rPr lang="en-US" sz="2000" dirty="0" smtClean="0"/>
              <a:t> and </a:t>
            </a:r>
            <a:r>
              <a:rPr lang="en-US" sz="2000" dirty="0" err="1" smtClean="0"/>
              <a:t>MyKmart</a:t>
            </a:r>
            <a:r>
              <a:rPr lang="en-US" sz="2000" dirty="0" smtClean="0"/>
              <a:t> Communities</a:t>
            </a:r>
          </a:p>
          <a:p>
            <a:pPr>
              <a:lnSpc>
                <a:spcPts val="2500"/>
              </a:lnSpc>
            </a:pPr>
            <a:endParaRPr lang="en-US" sz="2000" dirty="0" smtClean="0"/>
          </a:p>
          <a:p>
            <a:pPr>
              <a:lnSpc>
                <a:spcPts val="2500"/>
              </a:lnSpc>
            </a:pPr>
            <a:r>
              <a:rPr lang="en-US" sz="2000" dirty="0" smtClean="0"/>
              <a:t>Meet the Experts Widget</a:t>
            </a:r>
          </a:p>
          <a:p>
            <a:pPr>
              <a:lnSpc>
                <a:spcPts val="2500"/>
              </a:lnSpc>
            </a:pPr>
            <a:endParaRPr lang="en-US" sz="2000" dirty="0"/>
          </a:p>
          <a:p>
            <a:pPr>
              <a:lnSpc>
                <a:spcPts val="2500"/>
              </a:lnSpc>
            </a:pPr>
            <a:r>
              <a:rPr lang="en-US" sz="2000" dirty="0" smtClean="0"/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MySears</a:t>
            </a:r>
            <a:r>
              <a:rPr lang="en-US" dirty="0" smtClean="0"/>
              <a:t> and </a:t>
            </a:r>
            <a:r>
              <a:rPr lang="en-US" dirty="0" err="1" smtClean="0"/>
              <a:t>MyKmart</a:t>
            </a:r>
            <a:r>
              <a:rPr lang="en-US" dirty="0" smtClean="0"/>
              <a:t>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9" y="1116281"/>
            <a:ext cx="8458200" cy="4857007"/>
          </a:xfrm>
        </p:spPr>
        <p:txBody>
          <a:bodyPr/>
          <a:lstStyle/>
          <a:p>
            <a:r>
              <a:rPr lang="en-US" dirty="0" smtClean="0"/>
              <a:t>Question and Answer (Q&amp;A)</a:t>
            </a:r>
          </a:p>
          <a:p>
            <a:endParaRPr lang="en-US" dirty="0"/>
          </a:p>
          <a:p>
            <a:r>
              <a:rPr lang="en-US" dirty="0" smtClean="0"/>
              <a:t>Social </a:t>
            </a:r>
            <a:r>
              <a:rPr lang="en-US" dirty="0"/>
              <a:t>E-Commerce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Customers -&gt; Users</a:t>
            </a:r>
          </a:p>
          <a:p>
            <a:endParaRPr lang="en-US" dirty="0"/>
          </a:p>
          <a:p>
            <a:r>
              <a:rPr lang="en-US" dirty="0"/>
              <a:t>Customer Service Representatives -&gt; </a:t>
            </a:r>
            <a:r>
              <a:rPr lang="en-US" dirty="0" smtClean="0"/>
              <a:t>Experts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MySears</a:t>
            </a:r>
            <a:r>
              <a:rPr lang="en-US" dirty="0" smtClean="0"/>
              <a:t> and </a:t>
            </a:r>
            <a:r>
              <a:rPr lang="en-US" dirty="0" err="1" smtClean="0"/>
              <a:t>MyKmart</a:t>
            </a:r>
            <a:r>
              <a:rPr lang="en-US" dirty="0" smtClean="0"/>
              <a:t>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32250" y="273050"/>
            <a:ext cx="5111750" cy="5853113"/>
          </a:xfrm>
        </p:spPr>
        <p:txBody>
          <a:bodyPr/>
          <a:lstStyle/>
          <a:p>
            <a:pPr marL="0" indent="0">
              <a:lnSpc>
                <a:spcPts val="2500"/>
              </a:lnSpc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 descr="Screen shot 2012-07-23 at 4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5"/>
            <a:ext cx="917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151"/>
            <a:ext cx="8464550" cy="430887"/>
          </a:xfrm>
        </p:spPr>
        <p:txBody>
          <a:bodyPr/>
          <a:lstStyle/>
          <a:p>
            <a:r>
              <a:rPr lang="en-US" dirty="0" smtClean="0"/>
              <a:t>Meet the Experts Widget</a:t>
            </a:r>
            <a:endParaRPr lang="en-US" dirty="0"/>
          </a:p>
        </p:txBody>
      </p:sp>
      <p:pic>
        <p:nvPicPr>
          <p:cNvPr id="10" name="Picture 9" descr="Screen shot 2012-07-23 at 4.2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74" y="946728"/>
            <a:ext cx="3705300" cy="491034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09700" y="1116282"/>
            <a:ext cx="4393210" cy="1619992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25425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01700" indent="-161925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196975" indent="-180975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490663" indent="-17938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1947863" indent="-179388" algn="l" rtl="0" fontAlgn="base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405063" indent="-179388" algn="l" rtl="0" fontAlgn="base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862263" indent="-179388" algn="l" rtl="0" fontAlgn="base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319463" indent="-179388" algn="l" rtl="0" fontAlgn="base">
              <a:spcBef>
                <a:spcPct val="0"/>
              </a:spcBef>
              <a:spcAft>
                <a:spcPct val="25000"/>
              </a:spcAft>
              <a:buClr>
                <a:schemeClr val="bg2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2000" dirty="0" smtClean="0"/>
              <a:t>Connect with Customer Service</a:t>
            </a:r>
          </a:p>
          <a:p>
            <a:pPr>
              <a:lnSpc>
                <a:spcPts val="2500"/>
              </a:lnSpc>
            </a:pPr>
            <a:endParaRPr lang="en-US" sz="2000" dirty="0" smtClean="0"/>
          </a:p>
          <a:p>
            <a:pPr>
              <a:lnSpc>
                <a:spcPts val="2500"/>
              </a:lnSpc>
            </a:pPr>
            <a:r>
              <a:rPr lang="en-US" sz="2000" dirty="0" smtClean="0"/>
              <a:t>Direct Assistance</a:t>
            </a:r>
          </a:p>
        </p:txBody>
      </p:sp>
    </p:spTree>
    <p:extLst>
      <p:ext uri="{BB962C8B-B14F-4D97-AF65-F5344CB8AC3E}">
        <p14:creationId xmlns:p14="http://schemas.microsoft.com/office/powerpoint/2010/main" val="116425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Experts Widget</a:t>
            </a:r>
            <a:endParaRPr lang="en-US" dirty="0"/>
          </a:p>
        </p:txBody>
      </p:sp>
      <p:pic>
        <p:nvPicPr>
          <p:cNvPr id="3" name="Picture 2" descr="Screen shot 2012-07-23 at 4.3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0" y="1039092"/>
            <a:ext cx="2819588" cy="4775790"/>
          </a:xfrm>
          <a:prstGeom prst="rect">
            <a:avLst/>
          </a:prstGeom>
        </p:spPr>
      </p:pic>
      <p:pic>
        <p:nvPicPr>
          <p:cNvPr id="4" name="Picture 3" descr="Screen shot 2012-07-23 at 4.38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89" y="912091"/>
            <a:ext cx="2666307" cy="4398818"/>
          </a:xfrm>
          <a:prstGeom prst="rect">
            <a:avLst/>
          </a:prstGeom>
        </p:spPr>
      </p:pic>
      <p:pic>
        <p:nvPicPr>
          <p:cNvPr id="7" name="Picture 6" descr="Screen shot 2012-07-23 at 4.41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4" y="889000"/>
            <a:ext cx="2855115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Experts Widget</a:t>
            </a:r>
            <a:endParaRPr lang="en-US" dirty="0"/>
          </a:p>
        </p:txBody>
      </p:sp>
      <p:pic>
        <p:nvPicPr>
          <p:cNvPr id="47" name="Picture 46" descr="Screen shot 2012-07-23 at 7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83" y="969816"/>
            <a:ext cx="2922252" cy="4664364"/>
          </a:xfrm>
          <a:prstGeom prst="rect">
            <a:avLst/>
          </a:prstGeom>
        </p:spPr>
      </p:pic>
      <p:pic>
        <p:nvPicPr>
          <p:cNvPr id="48" name="Picture 47" descr="Screen shot 2012-07-23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0" y="970981"/>
            <a:ext cx="4767509" cy="378574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H="1">
            <a:off x="3105727" y="3463636"/>
            <a:ext cx="2967182" cy="808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3082636" y="2794000"/>
            <a:ext cx="2967182" cy="334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/>
          <p:nvPr/>
        </p:nvCxnSpPr>
        <p:spPr bwMode="auto">
          <a:xfrm rot="10800000">
            <a:off x="2967183" y="2355274"/>
            <a:ext cx="3059545" cy="230909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 flipV="1">
            <a:off x="4826000" y="1835727"/>
            <a:ext cx="1258455" cy="50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4606636" y="1431636"/>
            <a:ext cx="1524000" cy="357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393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C Template">
  <a:themeElements>
    <a:clrScheme name="SHC Template 9">
      <a:dk1>
        <a:srgbClr val="000000"/>
      </a:dk1>
      <a:lt1>
        <a:srgbClr val="FFFFFF"/>
      </a:lt1>
      <a:dk2>
        <a:srgbClr val="000066"/>
      </a:dk2>
      <a:lt2>
        <a:srgbClr val="666699"/>
      </a:lt2>
      <a:accent1>
        <a:srgbClr val="008080"/>
      </a:accent1>
      <a:accent2>
        <a:srgbClr val="FFCC66"/>
      </a:accent2>
      <a:accent3>
        <a:srgbClr val="FFFFFF"/>
      </a:accent3>
      <a:accent4>
        <a:srgbClr val="000000"/>
      </a:accent4>
      <a:accent5>
        <a:srgbClr val="AAC0C0"/>
      </a:accent5>
      <a:accent6>
        <a:srgbClr val="E7B95C"/>
      </a:accent6>
      <a:hlink>
        <a:srgbClr val="003399"/>
      </a:hlink>
      <a:folHlink>
        <a:srgbClr val="CC0000"/>
      </a:folHlink>
    </a:clrScheme>
    <a:fontScheme name="SH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H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8">
        <a:dk1>
          <a:srgbClr val="000000"/>
        </a:dk1>
        <a:lt1>
          <a:srgbClr val="FFFFFF"/>
        </a:lt1>
        <a:dk2>
          <a:srgbClr val="B2B2B2"/>
        </a:dk2>
        <a:lt2>
          <a:srgbClr val="FFCC66"/>
        </a:lt2>
        <a:accent1>
          <a:srgbClr val="008080"/>
        </a:accent1>
        <a:accent2>
          <a:srgbClr val="FFCC66"/>
        </a:accent2>
        <a:accent3>
          <a:srgbClr val="D5D5D5"/>
        </a:accent3>
        <a:accent4>
          <a:srgbClr val="DADADA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9">
        <a:dk1>
          <a:srgbClr val="000000"/>
        </a:dk1>
        <a:lt1>
          <a:srgbClr val="FFFFFF"/>
        </a:lt1>
        <a:dk2>
          <a:srgbClr val="000066"/>
        </a:dk2>
        <a:lt2>
          <a:srgbClr val="666699"/>
        </a:lt2>
        <a:accent1>
          <a:srgbClr val="008080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</TotalTime>
  <Words>91</Words>
  <Application>Microsoft Macintosh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SHC Template</vt:lpstr>
      <vt:lpstr>PowerPoint.Show.8</vt:lpstr>
      <vt:lpstr>Harry Oh </vt:lpstr>
      <vt:lpstr>Overview</vt:lpstr>
      <vt:lpstr>MySears and MyKmart Communities</vt:lpstr>
      <vt:lpstr>MySears and MyKmart Communities</vt:lpstr>
      <vt:lpstr>Meet the Experts Widget</vt:lpstr>
      <vt:lpstr>Meet the Experts Widget</vt:lpstr>
      <vt:lpstr>Meet the Experts Widget</vt:lpstr>
      <vt:lpstr>Questions?</vt:lpstr>
    </vt:vector>
  </TitlesOfParts>
  <Manager>Amanda Faber - Corporate Communication</Manager>
  <Company>Sears 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Chuck Jones - Corporate Services</dc:creator>
  <cp:lastModifiedBy>Hyun Seok Oh</cp:lastModifiedBy>
  <cp:revision>200</cp:revision>
  <cp:lastPrinted>2006-08-16T14:46:13Z</cp:lastPrinted>
  <dcterms:created xsi:type="dcterms:W3CDTF">2005-01-25T22:11:56Z</dcterms:created>
  <dcterms:modified xsi:type="dcterms:W3CDTF">2012-07-24T19:00:19Z</dcterms:modified>
  <cp:category/>
</cp:coreProperties>
</file>