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  <p:sldMasterId id="2147483828" r:id="rId3"/>
  </p:sldMasterIdLst>
  <p:sldIdLst>
    <p:sldId id="299" r:id="rId4"/>
    <p:sldId id="300" r:id="rId5"/>
    <p:sldId id="326" r:id="rId6"/>
    <p:sldId id="327" r:id="rId7"/>
    <p:sldId id="328" r:id="rId8"/>
    <p:sldId id="330" r:id="rId9"/>
    <p:sldId id="329" r:id="rId10"/>
    <p:sldId id="325" r:id="rId11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F88C8"/>
    <a:srgbClr val="78F8FF"/>
    <a:srgbClr val="8EABDE"/>
    <a:srgbClr val="8FACE1"/>
    <a:srgbClr val="F50736"/>
    <a:srgbClr val="5DD8F2"/>
    <a:srgbClr val="A4D329"/>
    <a:srgbClr val="C0F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3" autoAdjust="0"/>
  </p:normalViewPr>
  <p:slideViewPr>
    <p:cSldViewPr snapToGrid="0">
      <p:cViewPr varScale="1">
        <p:scale>
          <a:sx n="93" d="100"/>
          <a:sy n="93" d="100"/>
        </p:scale>
        <p:origin x="-2088" y="-112"/>
      </p:cViewPr>
      <p:guideLst>
        <p:guide orient="horz" pos="3728"/>
        <p:guide pos="5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9F64210-BE59-4BAE-A07C-4F9AD0DAB6C8}" type="datetime1">
              <a:rPr lang="da-DK"/>
              <a:pPr>
                <a:defRPr/>
              </a:pPr>
              <a:t>9/24/12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888ACC4F-1AC8-4ED3-B130-E40469D9DCA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A52C85F-1694-441B-A7F4-0A4282CDA640}" type="datetime1">
              <a:rPr lang="da-DK"/>
              <a:pPr>
                <a:defRPr/>
              </a:pPr>
              <a:t>9/24/12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88362D4E-F125-4D63-BA91-D27A1C751FE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95338"/>
            <a:ext cx="9144000" cy="1230312"/>
          </a:xfrm>
          <a:prstGeom prst="rect">
            <a:avLst/>
          </a:pr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pic>
        <p:nvPicPr>
          <p:cNvPr id="6" name="Billede 3" descr="dreamstime_Handsoverlapping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53288" y="785813"/>
            <a:ext cx="1890712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0"/>
            <a:ext cx="5369560" cy="441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>
            <a:grpSpLocks/>
          </p:cNvGrpSpPr>
          <p:nvPr userDrawn="1"/>
        </p:nvGrpSpPr>
        <p:grpSpPr bwMode="auto">
          <a:xfrm>
            <a:off x="0" y="0"/>
            <a:ext cx="9144000" cy="1970088"/>
            <a:chOff x="0" y="0"/>
            <a:chExt cx="9144000" cy="1970099"/>
          </a:xfrm>
        </p:grpSpPr>
        <p:sp>
          <p:nvSpPr>
            <p:cNvPr id="6" name="Rektangel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970099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>
                <a:buFont typeface="Calibri" pitchFamily="34" charset="0"/>
                <a:buAutoNum type="arabicPeriod"/>
                <a:defRPr/>
              </a:pPr>
              <a:endParaRPr lang="en-US" sz="1600" b="1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 userDrawn="1"/>
          </p:nvSpPr>
          <p:spPr bwMode="auto">
            <a:xfrm>
              <a:off x="0" y="1703398"/>
              <a:ext cx="9144000" cy="266701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rgbClr val="227088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indent="-342900" algn="ctr" defTabSz="914400">
                <a:buFont typeface="Calibri" pitchFamily="34" charset="0"/>
                <a:buAutoNum type="arabicPeriod"/>
                <a:defRPr/>
              </a:pPr>
              <a:endParaRPr lang="en-US" sz="1400" b="1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6D4E88A1-EA3E-43A3-B79B-BB026EFA9D92}" type="datetime1">
              <a:rPr lang="da-DK"/>
              <a:pPr>
                <a:defRPr/>
              </a:pPr>
              <a:t>9/24/12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AEE6F67-889D-447C-B5F7-757168D4655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41B1D8A-EB27-4392-A1B9-CC868E65DFA6}" type="datetime1">
              <a:rPr lang="da-DK"/>
              <a:pPr>
                <a:defRPr/>
              </a:pPr>
              <a:t>9/24/12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C12AA71-B099-4682-AA9C-289A014B8A3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92C8A6E-58CE-42C4-A8EF-9AC75B976FFF}" type="datetime1">
              <a:rPr lang="da-DK"/>
              <a:pPr>
                <a:defRPr/>
              </a:pPr>
              <a:t>9/24/12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C7923DD-478A-43B8-BAC6-3873755B7C3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CC77A9E-EA30-4512-9475-418FAF6F7CA5}" type="datetime1">
              <a:rPr lang="da-DK"/>
              <a:pPr>
                <a:defRPr/>
              </a:pPr>
              <a:t>9/24/12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932E53E-1DAA-41F4-B829-B7DE6CF9674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CE6D64C-63BF-41C9-8C8D-90404C3C94B2}" type="datetime1">
              <a:rPr lang="da-DK"/>
              <a:pPr>
                <a:defRPr/>
              </a:pPr>
              <a:t>9/24/12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4DDD1CB-504D-4539-849B-0EFD3AD1E9C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6"/>
          <p:cNvGrpSpPr/>
          <p:nvPr userDrawn="1"/>
        </p:nvGrpSpPr>
        <p:grpSpPr>
          <a:xfrm>
            <a:off x="0" y="786093"/>
            <a:ext cx="9144000" cy="1236478"/>
            <a:chOff x="0" y="786093"/>
            <a:chExt cx="9144000" cy="123647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794971"/>
              <a:ext cx="9144000" cy="12276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Handsoverlapping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253976" y="786093"/>
              <a:ext cx="1890024" cy="1226943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495EAD5-FFB0-4871-9357-B1D334AF9DFC}" type="datetime1">
              <a:rPr lang="da-DK"/>
              <a:pPr>
                <a:defRPr/>
              </a:pPr>
              <a:t>9/24/12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38E4CAB-1E6F-4566-9991-2AF6A2DCF78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520078E-66D3-4519-BB64-E869678FBAB9}" type="datetime1">
              <a:rPr lang="da-DK"/>
              <a:pPr>
                <a:defRPr/>
              </a:pPr>
              <a:t>9/24/12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4220CE8-3985-4179-BCCF-2238B10939F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A884CCE-1A42-4347-9FC8-453993AEB662}" type="datetime1">
              <a:rPr lang="da-DK"/>
              <a:pPr>
                <a:defRPr/>
              </a:pPr>
              <a:t>9/24/12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89B8B17-ECB4-47EF-A81E-85FA004374E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>
            <a:grpSpLocks/>
          </p:cNvGrpSpPr>
          <p:nvPr userDrawn="1"/>
        </p:nvGrpSpPr>
        <p:grpSpPr bwMode="auto">
          <a:xfrm>
            <a:off x="0" y="0"/>
            <a:ext cx="9144000" cy="1970088"/>
            <a:chOff x="0" y="0"/>
            <a:chExt cx="9144000" cy="1970099"/>
          </a:xfrm>
        </p:grpSpPr>
        <p:sp>
          <p:nvSpPr>
            <p:cNvPr id="6" name="Rektangel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970099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 userDrawn="1"/>
          </p:nvSpPr>
          <p:spPr bwMode="auto">
            <a:xfrm>
              <a:off x="0" y="1703398"/>
              <a:ext cx="9144000" cy="266701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2D54716-E720-4D05-862E-7A467BC65C37}" type="datetime1">
              <a:rPr lang="da-DK"/>
              <a:pPr>
                <a:defRPr/>
              </a:pPr>
              <a:t>9/24/12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B68EB8C-DD0A-433D-95FE-AD07FBB8CCC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88FC609B-D527-4C78-9FB7-3D08698ACBDE}" type="datetime1">
              <a:rPr lang="da-DK"/>
              <a:pPr>
                <a:defRPr/>
              </a:pPr>
              <a:t>9/24/12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A052D3A4-931B-48B8-B513-B001E5DFD15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B6A74525-5B36-4E0D-B241-EBF4A62C0F22}" type="datetime1">
              <a:rPr lang="da-DK"/>
              <a:pPr>
                <a:defRPr/>
              </a:pPr>
              <a:t>9/24/12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37D9360-CC6F-4C0D-8960-578C7FFE388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EF1AAD0A-0F2D-41BA-9F47-46104AFCC7ED}" type="datetime1">
              <a:rPr lang="da-DK"/>
              <a:pPr>
                <a:defRPr/>
              </a:pPr>
              <a:t>9/24/12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903C74D-0643-4A75-9593-1D9A8E15377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1B7DFD2-F6DF-4459-A8ED-0113AA7007E4}" type="datetime1">
              <a:rPr lang="da-DK"/>
              <a:pPr>
                <a:defRPr/>
              </a:pPr>
              <a:t>9/24/12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A4AD978-D06B-4EC8-AFBB-00AD097D207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2EDBDCE-1842-4D63-BFCA-BC71275857C8}" type="datetime1">
              <a:rPr lang="da-DK"/>
              <a:pPr>
                <a:defRPr/>
              </a:pPr>
              <a:t>9/24/12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5B878EA9-22B3-4431-A00F-417EDF43EB5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Billede 26" descr="dreamstime_Handsoverlappin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400" y="-34925"/>
            <a:ext cx="916940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ktangel 27"/>
          <p:cNvSpPr/>
          <p:nvPr/>
        </p:nvSpPr>
        <p:spPr>
          <a:xfrm>
            <a:off x="-31750" y="2936875"/>
            <a:ext cx="5913438" cy="2951163"/>
          </a:xfrm>
          <a:prstGeom prst="rect">
            <a:avLst/>
          </a:prstGeom>
          <a:gradFill flip="none" rotWithShape="1">
            <a:gsLst>
              <a:gs pos="3100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96000">
                <a:schemeClr val="accent1">
                  <a:tint val="50000"/>
                  <a:shade val="100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latin typeface="Arial" pitchFamily="34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gray">
          <a:xfrm>
            <a:off x="519113" y="4127500"/>
            <a:ext cx="4852987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en-US" sz="2000" dirty="0" smtClean="0">
                <a:solidFill>
                  <a:srgbClr val="171717"/>
                </a:solidFill>
              </a:rPr>
              <a:t>By: Hamid </a:t>
            </a:r>
            <a:r>
              <a:rPr lang="en-US" sz="2000" dirty="0" err="1" smtClean="0">
                <a:solidFill>
                  <a:srgbClr val="171717"/>
                </a:solidFill>
              </a:rPr>
              <a:t>Shariff</a:t>
            </a:r>
            <a:endParaRPr lang="en-US" sz="2000" dirty="0">
              <a:solidFill>
                <a:srgbClr val="171717"/>
              </a:solidFill>
            </a:endParaRPr>
          </a:p>
          <a:p>
            <a:pPr defTabSz="801688"/>
            <a:endParaRPr lang="en-US" sz="2000" dirty="0">
              <a:solidFill>
                <a:srgbClr val="171717"/>
              </a:solidFill>
            </a:endParaRPr>
          </a:p>
        </p:txBody>
      </p:sp>
      <p:sp>
        <p:nvSpPr>
          <p:cNvPr id="21509" name="Rectangle 5"/>
          <p:cNvSpPr txBox="1">
            <a:spLocks noChangeArrowheads="1"/>
          </p:cNvSpPr>
          <p:nvPr/>
        </p:nvSpPr>
        <p:spPr bwMode="gray">
          <a:xfrm>
            <a:off x="519113" y="3297238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Communities</a:t>
            </a:r>
            <a:endParaRPr lang="en-US" sz="3000" b="1" dirty="0">
              <a:solidFill>
                <a:srgbClr val="171717"/>
              </a:solidFill>
            </a:endParaRPr>
          </a:p>
        </p:txBody>
      </p:sp>
      <p:pic>
        <p:nvPicPr>
          <p:cNvPr id="2" name="Picture 1" descr="Screen Shot 2012-09-21 at 12.39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885" y="2988370"/>
            <a:ext cx="1936304" cy="2866113"/>
          </a:xfrm>
          <a:prstGeom prst="rect">
            <a:avLst/>
          </a:prstGeom>
        </p:spPr>
      </p:pic>
      <p:pic>
        <p:nvPicPr>
          <p:cNvPr id="8" name="Picture 7" descr="Screen Shot 2012-09-21 at 2.27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3" y="4924778"/>
            <a:ext cx="2665856" cy="6914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ktangel 30"/>
          <p:cNvSpPr>
            <a:spLocks noChangeArrowheads="1"/>
          </p:cNvSpPr>
          <p:nvPr/>
        </p:nvSpPr>
        <p:spPr bwMode="auto">
          <a:xfrm>
            <a:off x="615245" y="3807307"/>
            <a:ext cx="3598333" cy="354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620713" y="737130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Login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33" name="Rektangel 32"/>
          <p:cNvSpPr>
            <a:spLocks noChangeArrowheads="1"/>
          </p:cNvSpPr>
          <p:nvPr/>
        </p:nvSpPr>
        <p:spPr bwMode="auto">
          <a:xfrm>
            <a:off x="606778" y="2510609"/>
            <a:ext cx="3598333" cy="352425"/>
          </a:xfrm>
          <a:prstGeom prst="rect">
            <a:avLst/>
          </a:prstGeom>
          <a:gradFill flip="none" rotWithShape="1">
            <a:gsLst>
              <a:gs pos="0">
                <a:srgbClr val="69BED9"/>
              </a:gs>
              <a:gs pos="100000">
                <a:srgbClr val="1F88C8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44" name="Tekstboks 48"/>
          <p:cNvSpPr txBox="1">
            <a:spLocks noChangeArrowheads="1"/>
          </p:cNvSpPr>
          <p:nvPr/>
        </p:nvSpPr>
        <p:spPr bwMode="auto">
          <a:xfrm>
            <a:off x="617994" y="2566804"/>
            <a:ext cx="353277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smtClean="0">
                <a:solidFill>
                  <a:srgbClr val="000000"/>
                </a:solidFill>
              </a:rPr>
              <a:t>Go to </a:t>
            </a:r>
            <a:r>
              <a:rPr lang="da-DK" sz="1100" dirty="0" err="1" smtClean="0">
                <a:solidFill>
                  <a:srgbClr val="000000"/>
                </a:solidFill>
              </a:rPr>
              <a:t>Sears.com</a:t>
            </a:r>
            <a:r>
              <a:rPr lang="da-DK" sz="1100" dirty="0" smtClean="0">
                <a:solidFill>
                  <a:srgbClr val="000000"/>
                </a:solidFill>
              </a:rPr>
              <a:t>/</a:t>
            </a:r>
            <a:r>
              <a:rPr lang="da-DK" sz="1100" dirty="0" err="1" smtClean="0">
                <a:solidFill>
                  <a:srgbClr val="000000"/>
                </a:solidFill>
              </a:rPr>
              <a:t>community</a:t>
            </a:r>
            <a:r>
              <a:rPr lang="da-DK" sz="1100" dirty="0" smtClean="0">
                <a:solidFill>
                  <a:srgbClr val="000000"/>
                </a:solidFill>
              </a:rPr>
              <a:t> or </a:t>
            </a:r>
            <a:r>
              <a:rPr lang="da-DK" sz="1100" dirty="0" err="1" smtClean="0">
                <a:solidFill>
                  <a:srgbClr val="000000"/>
                </a:solidFill>
              </a:rPr>
              <a:t>kmart.com</a:t>
            </a:r>
            <a:r>
              <a:rPr lang="da-DK" sz="1100" dirty="0" smtClean="0">
                <a:solidFill>
                  <a:srgbClr val="000000"/>
                </a:solidFill>
              </a:rPr>
              <a:t>/</a:t>
            </a:r>
            <a:r>
              <a:rPr lang="da-DK" sz="1100" dirty="0" err="1" smtClean="0">
                <a:solidFill>
                  <a:srgbClr val="000000"/>
                </a:solidFill>
              </a:rPr>
              <a:t>community</a:t>
            </a:r>
            <a:endParaRPr lang="da-DK" sz="1100" dirty="0">
              <a:solidFill>
                <a:srgbClr val="000000"/>
              </a:solidFill>
            </a:endParaRPr>
          </a:p>
        </p:txBody>
      </p:sp>
      <p:sp>
        <p:nvSpPr>
          <p:cNvPr id="22547" name="Tekstboks 53"/>
          <p:cNvSpPr txBox="1">
            <a:spLocks noChangeArrowheads="1"/>
          </p:cNvSpPr>
          <p:nvPr/>
        </p:nvSpPr>
        <p:spPr bwMode="auto">
          <a:xfrm>
            <a:off x="-84666" y="2492713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a-DK" dirty="0">
                <a:solidFill>
                  <a:srgbClr val="171717"/>
                </a:solidFill>
                <a:latin typeface="Zapf Dingbats" charset="2"/>
              </a:rPr>
              <a:t>✓</a:t>
            </a:r>
            <a:endParaRPr lang="da-DK" dirty="0">
              <a:solidFill>
                <a:srgbClr val="171717"/>
              </a:solidFill>
            </a:endParaRPr>
          </a:p>
        </p:txBody>
      </p:sp>
      <p:grpSp>
        <p:nvGrpSpPr>
          <p:cNvPr id="22552" name="Gruppe 81"/>
          <p:cNvGrpSpPr>
            <a:grpSpLocks/>
          </p:cNvGrpSpPr>
          <p:nvPr/>
        </p:nvGrpSpPr>
        <p:grpSpPr bwMode="auto">
          <a:xfrm>
            <a:off x="197358" y="3363913"/>
            <a:ext cx="344488" cy="344487"/>
            <a:chOff x="876300" y="3363913"/>
            <a:chExt cx="344488" cy="344487"/>
          </a:xfrm>
        </p:grpSpPr>
        <p:sp>
          <p:nvSpPr>
            <p:cNvPr id="12" name="Rektangel 11"/>
            <p:cNvSpPr>
              <a:spLocks noChangeArrowheads="1"/>
            </p:cNvSpPr>
            <p:nvPr/>
          </p:nvSpPr>
          <p:spPr bwMode="auto">
            <a:xfrm>
              <a:off x="876300" y="3363913"/>
              <a:ext cx="344488" cy="344487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81" name="Tekstboks 80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</p:grpSp>
      <p:grpSp>
        <p:nvGrpSpPr>
          <p:cNvPr id="22553" name="Gruppe 83"/>
          <p:cNvGrpSpPr>
            <a:grpSpLocks/>
          </p:cNvGrpSpPr>
          <p:nvPr/>
        </p:nvGrpSpPr>
        <p:grpSpPr bwMode="auto">
          <a:xfrm>
            <a:off x="197358" y="2936875"/>
            <a:ext cx="344488" cy="344488"/>
            <a:chOff x="876300" y="2936875"/>
            <a:chExt cx="344488" cy="344488"/>
          </a:xfrm>
        </p:grpSpPr>
        <p:sp>
          <p:nvSpPr>
            <p:cNvPr id="10" name="Rektangel 9"/>
            <p:cNvSpPr>
              <a:spLocks noChangeArrowheads="1"/>
            </p:cNvSpPr>
            <p:nvPr/>
          </p:nvSpPr>
          <p:spPr bwMode="auto">
            <a:xfrm>
              <a:off x="876300" y="2936875"/>
              <a:ext cx="344488" cy="344488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83" name="Tekstboks 82"/>
            <p:cNvSpPr txBox="1">
              <a:spLocks noChangeArrowheads="1"/>
            </p:cNvSpPr>
            <p:nvPr/>
          </p:nvSpPr>
          <p:spPr bwMode="auto">
            <a:xfrm>
              <a:off x="890588" y="2986088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</p:grpSp>
      <p:grpSp>
        <p:nvGrpSpPr>
          <p:cNvPr id="22554" name="Gruppe 85"/>
          <p:cNvGrpSpPr>
            <a:grpSpLocks/>
          </p:cNvGrpSpPr>
          <p:nvPr/>
        </p:nvGrpSpPr>
        <p:grpSpPr bwMode="auto">
          <a:xfrm>
            <a:off x="197358" y="2511425"/>
            <a:ext cx="344488" cy="342900"/>
            <a:chOff x="876300" y="2511425"/>
            <a:chExt cx="344488" cy="342900"/>
          </a:xfrm>
        </p:grpSpPr>
        <p:sp>
          <p:nvSpPr>
            <p:cNvPr id="8" name="Rektangel 7"/>
            <p:cNvSpPr>
              <a:spLocks noChangeArrowheads="1"/>
            </p:cNvSpPr>
            <p:nvPr/>
          </p:nvSpPr>
          <p:spPr bwMode="auto">
            <a:xfrm>
              <a:off x="876300" y="2511425"/>
              <a:ext cx="344488" cy="342900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85" name="Tekstboks 8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</p:grpSp>
      <p:pic>
        <p:nvPicPr>
          <p:cNvPr id="3" name="Picture 2" descr="Screen Shot 2012-09-21 at 2.09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018" y="1622155"/>
            <a:ext cx="4944982" cy="4174843"/>
          </a:xfrm>
          <a:prstGeom prst="rect">
            <a:avLst/>
          </a:prstGeom>
        </p:spPr>
      </p:pic>
      <p:sp>
        <p:nvSpPr>
          <p:cNvPr id="48" name="Rektangel 30"/>
          <p:cNvSpPr>
            <a:spLocks noChangeArrowheads="1"/>
          </p:cNvSpPr>
          <p:nvPr/>
        </p:nvSpPr>
        <p:spPr bwMode="auto">
          <a:xfrm>
            <a:off x="606778" y="2938063"/>
            <a:ext cx="3598333" cy="354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42598"/>
              </p:ext>
            </p:extLst>
          </p:nvPr>
        </p:nvGraphicFramePr>
        <p:xfrm>
          <a:off x="7620000" y="1397000"/>
          <a:ext cx="1312333" cy="1030111"/>
        </p:xfrm>
        <a:graphic>
          <a:graphicData uri="http://schemas.openxmlformats.org/drawingml/2006/table">
            <a:tbl>
              <a:tblPr/>
              <a:tblGrid>
                <a:gridCol w="1312333"/>
              </a:tblGrid>
              <a:tr h="10301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3" name="Tekstboks 48"/>
          <p:cNvSpPr txBox="1">
            <a:spLocks noChangeArrowheads="1"/>
          </p:cNvSpPr>
          <p:nvPr/>
        </p:nvSpPr>
        <p:spPr bwMode="auto">
          <a:xfrm>
            <a:off x="601061" y="2987315"/>
            <a:ext cx="353277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err="1" smtClean="0">
                <a:solidFill>
                  <a:srgbClr val="000000"/>
                </a:solidFill>
              </a:rPr>
              <a:t>Click</a:t>
            </a:r>
            <a:r>
              <a:rPr lang="da-DK" sz="1100" dirty="0" smtClean="0">
                <a:solidFill>
                  <a:srgbClr val="000000"/>
                </a:solidFill>
              </a:rPr>
              <a:t> on </a:t>
            </a:r>
            <a:r>
              <a:rPr lang="da-DK" sz="1100" dirty="0" err="1" smtClean="0">
                <a:solidFill>
                  <a:srgbClr val="000000"/>
                </a:solidFill>
              </a:rPr>
              <a:t>Login</a:t>
            </a:r>
            <a:endParaRPr lang="da-DK" sz="1100" dirty="0">
              <a:solidFill>
                <a:srgbClr val="000000"/>
              </a:solidFill>
            </a:endParaRPr>
          </a:p>
        </p:txBody>
      </p:sp>
      <p:sp>
        <p:nvSpPr>
          <p:cNvPr id="55" name="Rektangel 30"/>
          <p:cNvSpPr>
            <a:spLocks noChangeArrowheads="1"/>
          </p:cNvSpPr>
          <p:nvPr/>
        </p:nvSpPr>
        <p:spPr bwMode="auto">
          <a:xfrm>
            <a:off x="603956" y="3358574"/>
            <a:ext cx="3598333" cy="354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58" name="Tekstboks 48"/>
          <p:cNvSpPr txBox="1">
            <a:spLocks noChangeArrowheads="1"/>
          </p:cNvSpPr>
          <p:nvPr/>
        </p:nvSpPr>
        <p:spPr bwMode="auto">
          <a:xfrm>
            <a:off x="584126" y="3365493"/>
            <a:ext cx="381854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err="1" smtClean="0">
                <a:solidFill>
                  <a:srgbClr val="000000"/>
                </a:solidFill>
              </a:rPr>
              <a:t>Once</a:t>
            </a:r>
            <a:r>
              <a:rPr lang="da-DK" sz="1100" dirty="0" smtClean="0">
                <a:solidFill>
                  <a:srgbClr val="000000"/>
                </a:solidFill>
              </a:rPr>
              <a:t> modal </a:t>
            </a:r>
            <a:r>
              <a:rPr lang="da-DK" sz="1100" dirty="0" err="1" smtClean="0">
                <a:solidFill>
                  <a:srgbClr val="000000"/>
                </a:solidFill>
              </a:rPr>
              <a:t>opens</a:t>
            </a:r>
            <a:r>
              <a:rPr lang="da-DK" sz="1100" dirty="0" smtClean="0">
                <a:solidFill>
                  <a:srgbClr val="000000"/>
                </a:solidFill>
              </a:rPr>
              <a:t> up, </a:t>
            </a:r>
            <a:r>
              <a:rPr lang="da-DK" sz="1100" dirty="0" err="1" smtClean="0">
                <a:solidFill>
                  <a:srgbClr val="000000"/>
                </a:solidFill>
              </a:rPr>
              <a:t>enter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your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credentials</a:t>
            </a:r>
            <a:endParaRPr lang="da-DK" sz="1100" dirty="0">
              <a:solidFill>
                <a:srgbClr val="000000"/>
              </a:solidFill>
            </a:endParaRPr>
          </a:p>
        </p:txBody>
      </p:sp>
      <p:grpSp>
        <p:nvGrpSpPr>
          <p:cNvPr id="62" name="Gruppe 81"/>
          <p:cNvGrpSpPr>
            <a:grpSpLocks/>
          </p:cNvGrpSpPr>
          <p:nvPr/>
        </p:nvGrpSpPr>
        <p:grpSpPr bwMode="auto">
          <a:xfrm>
            <a:off x="194536" y="3784424"/>
            <a:ext cx="344488" cy="344487"/>
            <a:chOff x="876300" y="3363913"/>
            <a:chExt cx="344488" cy="344487"/>
          </a:xfrm>
        </p:grpSpPr>
        <p:sp>
          <p:nvSpPr>
            <p:cNvPr id="63" name="Rektangel 11"/>
            <p:cNvSpPr>
              <a:spLocks noChangeArrowheads="1"/>
            </p:cNvSpPr>
            <p:nvPr/>
          </p:nvSpPr>
          <p:spPr bwMode="auto">
            <a:xfrm>
              <a:off x="876300" y="3363913"/>
              <a:ext cx="344488" cy="344487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64" name="Tekstboks 80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</p:grpSp>
      <p:sp>
        <p:nvSpPr>
          <p:cNvPr id="65" name="Tekstboks 48"/>
          <p:cNvSpPr txBox="1">
            <a:spLocks noChangeArrowheads="1"/>
          </p:cNvSpPr>
          <p:nvPr/>
        </p:nvSpPr>
        <p:spPr bwMode="auto">
          <a:xfrm>
            <a:off x="595416" y="3838223"/>
            <a:ext cx="3510918" cy="26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err="1" smtClean="0">
                <a:solidFill>
                  <a:srgbClr val="000000"/>
                </a:solidFill>
              </a:rPr>
              <a:t>Click</a:t>
            </a:r>
            <a:r>
              <a:rPr lang="da-DK" sz="1100" dirty="0" smtClean="0">
                <a:solidFill>
                  <a:srgbClr val="000000"/>
                </a:solidFill>
              </a:rPr>
              <a:t> ’Sign In’</a:t>
            </a:r>
            <a:endParaRPr lang="da-DK" sz="1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 30"/>
          <p:cNvSpPr>
            <a:spLocks noChangeArrowheads="1"/>
          </p:cNvSpPr>
          <p:nvPr/>
        </p:nvSpPr>
        <p:spPr bwMode="auto">
          <a:xfrm>
            <a:off x="601134" y="3750862"/>
            <a:ext cx="3598333" cy="354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338493" y="1061685"/>
            <a:ext cx="458628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How to post a question?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33" name="Rektangel 32"/>
          <p:cNvSpPr>
            <a:spLocks noChangeArrowheads="1"/>
          </p:cNvSpPr>
          <p:nvPr/>
        </p:nvSpPr>
        <p:spPr bwMode="auto">
          <a:xfrm>
            <a:off x="606778" y="2482387"/>
            <a:ext cx="3598333" cy="352425"/>
          </a:xfrm>
          <a:prstGeom prst="rect">
            <a:avLst/>
          </a:prstGeom>
          <a:gradFill flip="none" rotWithShape="1">
            <a:gsLst>
              <a:gs pos="0">
                <a:srgbClr val="69BED9"/>
              </a:gs>
              <a:gs pos="100000">
                <a:srgbClr val="1F88C8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44" name="Tekstboks 48"/>
          <p:cNvSpPr txBox="1">
            <a:spLocks noChangeArrowheads="1"/>
          </p:cNvSpPr>
          <p:nvPr/>
        </p:nvSpPr>
        <p:spPr bwMode="auto">
          <a:xfrm>
            <a:off x="617994" y="2566804"/>
            <a:ext cx="353277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err="1" smtClean="0">
                <a:solidFill>
                  <a:srgbClr val="000000"/>
                </a:solidFill>
              </a:rPr>
              <a:t>Click</a:t>
            </a:r>
            <a:r>
              <a:rPr lang="da-DK" sz="1100" dirty="0" smtClean="0">
                <a:solidFill>
                  <a:srgbClr val="000000"/>
                </a:solidFill>
              </a:rPr>
              <a:t> ’</a:t>
            </a:r>
            <a:r>
              <a:rPr lang="da-DK" sz="1100" dirty="0" err="1" smtClean="0">
                <a:solidFill>
                  <a:srgbClr val="000000"/>
                </a:solidFill>
              </a:rPr>
              <a:t>Q&amp;As</a:t>
            </a:r>
            <a:r>
              <a:rPr lang="da-DK" sz="1100" dirty="0" smtClean="0">
                <a:solidFill>
                  <a:srgbClr val="000000"/>
                </a:solidFill>
              </a:rPr>
              <a:t>’ or ’Customer Care’ tab on the </a:t>
            </a:r>
            <a:r>
              <a:rPr lang="da-DK" sz="1100" dirty="0" err="1" smtClean="0">
                <a:solidFill>
                  <a:srgbClr val="000000"/>
                </a:solidFill>
              </a:rPr>
              <a:t>Homepage</a:t>
            </a:r>
            <a:endParaRPr lang="da-DK" sz="1100" dirty="0">
              <a:solidFill>
                <a:srgbClr val="000000"/>
              </a:solidFill>
            </a:endParaRPr>
          </a:p>
        </p:txBody>
      </p:sp>
      <p:sp>
        <p:nvSpPr>
          <p:cNvPr id="22547" name="Tekstboks 53"/>
          <p:cNvSpPr txBox="1">
            <a:spLocks noChangeArrowheads="1"/>
          </p:cNvSpPr>
          <p:nvPr/>
        </p:nvSpPr>
        <p:spPr bwMode="auto">
          <a:xfrm>
            <a:off x="-84666" y="2492713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a-DK" dirty="0">
                <a:solidFill>
                  <a:srgbClr val="171717"/>
                </a:solidFill>
                <a:latin typeface="Zapf Dingbats" charset="2"/>
              </a:rPr>
              <a:t>✓</a:t>
            </a:r>
            <a:endParaRPr lang="da-DK" dirty="0">
              <a:solidFill>
                <a:srgbClr val="171717"/>
              </a:solidFill>
            </a:endParaRPr>
          </a:p>
        </p:txBody>
      </p:sp>
      <p:grpSp>
        <p:nvGrpSpPr>
          <p:cNvPr id="22552" name="Gruppe 81"/>
          <p:cNvGrpSpPr>
            <a:grpSpLocks/>
          </p:cNvGrpSpPr>
          <p:nvPr/>
        </p:nvGrpSpPr>
        <p:grpSpPr bwMode="auto">
          <a:xfrm>
            <a:off x="197358" y="3363913"/>
            <a:ext cx="344488" cy="344487"/>
            <a:chOff x="876300" y="3363913"/>
            <a:chExt cx="344488" cy="344487"/>
          </a:xfrm>
        </p:grpSpPr>
        <p:sp>
          <p:nvSpPr>
            <p:cNvPr id="12" name="Rektangel 11"/>
            <p:cNvSpPr>
              <a:spLocks noChangeArrowheads="1"/>
            </p:cNvSpPr>
            <p:nvPr/>
          </p:nvSpPr>
          <p:spPr bwMode="auto">
            <a:xfrm>
              <a:off x="876300" y="3363913"/>
              <a:ext cx="344488" cy="344487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81" name="Tekstboks 80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</p:grpSp>
      <p:grpSp>
        <p:nvGrpSpPr>
          <p:cNvPr id="22553" name="Gruppe 83"/>
          <p:cNvGrpSpPr>
            <a:grpSpLocks/>
          </p:cNvGrpSpPr>
          <p:nvPr/>
        </p:nvGrpSpPr>
        <p:grpSpPr bwMode="auto">
          <a:xfrm>
            <a:off x="197358" y="2894542"/>
            <a:ext cx="338864" cy="407458"/>
            <a:chOff x="876300" y="2936875"/>
            <a:chExt cx="344488" cy="344488"/>
          </a:xfrm>
        </p:grpSpPr>
        <p:sp>
          <p:nvSpPr>
            <p:cNvPr id="10" name="Rektangel 9"/>
            <p:cNvSpPr>
              <a:spLocks noChangeArrowheads="1"/>
            </p:cNvSpPr>
            <p:nvPr/>
          </p:nvSpPr>
          <p:spPr bwMode="auto">
            <a:xfrm>
              <a:off x="876300" y="2936875"/>
              <a:ext cx="344488" cy="344488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83" name="Tekstboks 82"/>
            <p:cNvSpPr txBox="1">
              <a:spLocks noChangeArrowheads="1"/>
            </p:cNvSpPr>
            <p:nvPr/>
          </p:nvSpPr>
          <p:spPr bwMode="auto">
            <a:xfrm>
              <a:off x="890588" y="2986088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</p:grpSp>
      <p:grpSp>
        <p:nvGrpSpPr>
          <p:cNvPr id="22554" name="Gruppe 85"/>
          <p:cNvGrpSpPr>
            <a:grpSpLocks/>
          </p:cNvGrpSpPr>
          <p:nvPr/>
        </p:nvGrpSpPr>
        <p:grpSpPr bwMode="auto">
          <a:xfrm>
            <a:off x="197358" y="2497314"/>
            <a:ext cx="344488" cy="342900"/>
            <a:chOff x="876300" y="2511425"/>
            <a:chExt cx="344488" cy="342900"/>
          </a:xfrm>
        </p:grpSpPr>
        <p:sp>
          <p:nvSpPr>
            <p:cNvPr id="8" name="Rektangel 7"/>
            <p:cNvSpPr>
              <a:spLocks noChangeArrowheads="1"/>
            </p:cNvSpPr>
            <p:nvPr/>
          </p:nvSpPr>
          <p:spPr bwMode="auto">
            <a:xfrm>
              <a:off x="876300" y="2511425"/>
              <a:ext cx="344488" cy="342900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85" name="Tekstboks 8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</p:grpSp>
      <p:pic>
        <p:nvPicPr>
          <p:cNvPr id="3" name="Picture 2" descr="Screen Shot 2012-09-21 at 2.09.01 PM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241" y="182821"/>
            <a:ext cx="3533871" cy="2809367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  <p:sp>
        <p:nvSpPr>
          <p:cNvPr id="48" name="Rektangel 30"/>
          <p:cNvSpPr>
            <a:spLocks noChangeArrowheads="1"/>
          </p:cNvSpPr>
          <p:nvPr/>
        </p:nvSpPr>
        <p:spPr bwMode="auto">
          <a:xfrm>
            <a:off x="606778" y="2867507"/>
            <a:ext cx="3598333" cy="46271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18572"/>
              </p:ext>
            </p:extLst>
          </p:nvPr>
        </p:nvGraphicFramePr>
        <p:xfrm>
          <a:off x="5559779" y="310444"/>
          <a:ext cx="423332" cy="366888"/>
        </p:xfrm>
        <a:graphic>
          <a:graphicData uri="http://schemas.openxmlformats.org/drawingml/2006/table">
            <a:tbl>
              <a:tblPr/>
              <a:tblGrid>
                <a:gridCol w="423332"/>
              </a:tblGrid>
              <a:tr h="366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3" name="Tekstboks 48"/>
          <p:cNvSpPr txBox="1">
            <a:spLocks noChangeArrowheads="1"/>
          </p:cNvSpPr>
          <p:nvPr/>
        </p:nvSpPr>
        <p:spPr bwMode="auto">
          <a:xfrm>
            <a:off x="615172" y="2917672"/>
            <a:ext cx="34488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smtClean="0">
                <a:solidFill>
                  <a:srgbClr val="000000"/>
                </a:solidFill>
              </a:rPr>
              <a:t>Under ’Post </a:t>
            </a:r>
            <a:r>
              <a:rPr lang="da-DK" sz="1100" dirty="0" err="1" smtClean="0">
                <a:solidFill>
                  <a:srgbClr val="000000"/>
                </a:solidFill>
              </a:rPr>
              <a:t>your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question</a:t>
            </a:r>
            <a:r>
              <a:rPr lang="da-DK" sz="1100" dirty="0" smtClean="0">
                <a:solidFill>
                  <a:srgbClr val="000000"/>
                </a:solidFill>
              </a:rPr>
              <a:t>’ </a:t>
            </a:r>
            <a:r>
              <a:rPr lang="da-DK" sz="1100" dirty="0" err="1" smtClean="0">
                <a:solidFill>
                  <a:srgbClr val="000000"/>
                </a:solidFill>
              </a:rPr>
              <a:t>area</a:t>
            </a:r>
            <a:r>
              <a:rPr lang="da-DK" sz="1100" dirty="0" smtClean="0">
                <a:solidFill>
                  <a:srgbClr val="000000"/>
                </a:solidFill>
              </a:rPr>
              <a:t>, type a </a:t>
            </a:r>
            <a:r>
              <a:rPr lang="da-DK" sz="1100" dirty="0" err="1" smtClean="0">
                <a:solidFill>
                  <a:srgbClr val="000000"/>
                </a:solidFill>
              </a:rPr>
              <a:t>question</a:t>
            </a:r>
            <a:r>
              <a:rPr lang="da-DK" sz="1100" dirty="0" smtClean="0">
                <a:solidFill>
                  <a:srgbClr val="000000"/>
                </a:solidFill>
              </a:rPr>
              <a:t> and </a:t>
            </a:r>
            <a:r>
              <a:rPr lang="da-DK" sz="1100" dirty="0" err="1" smtClean="0">
                <a:solidFill>
                  <a:srgbClr val="000000"/>
                </a:solidFill>
              </a:rPr>
              <a:t>then</a:t>
            </a:r>
            <a:r>
              <a:rPr lang="da-DK" sz="1100" dirty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click</a:t>
            </a:r>
            <a:r>
              <a:rPr lang="da-DK" sz="1100" dirty="0" smtClean="0">
                <a:solidFill>
                  <a:srgbClr val="000000"/>
                </a:solidFill>
              </a:rPr>
              <a:t> ’</a:t>
            </a:r>
            <a:r>
              <a:rPr lang="da-DK" sz="1100" dirty="0" err="1">
                <a:solidFill>
                  <a:srgbClr val="000000"/>
                </a:solidFill>
              </a:rPr>
              <a:t>N</a:t>
            </a:r>
            <a:r>
              <a:rPr lang="da-DK" sz="1100" dirty="0" err="1" smtClean="0">
                <a:solidFill>
                  <a:srgbClr val="000000"/>
                </a:solidFill>
              </a:rPr>
              <a:t>ext</a:t>
            </a:r>
            <a:r>
              <a:rPr lang="da-DK" sz="1100" dirty="0" smtClean="0">
                <a:solidFill>
                  <a:srgbClr val="000000"/>
                </a:solidFill>
              </a:rPr>
              <a:t>’ (must </a:t>
            </a:r>
            <a:r>
              <a:rPr lang="da-DK" sz="1100" dirty="0" err="1" smtClean="0">
                <a:solidFill>
                  <a:srgbClr val="000000"/>
                </a:solidFill>
              </a:rPr>
              <a:t>be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signed</a:t>
            </a:r>
            <a:r>
              <a:rPr lang="da-DK" sz="1100" dirty="0" smtClean="0">
                <a:solidFill>
                  <a:srgbClr val="000000"/>
                </a:solidFill>
              </a:rPr>
              <a:t> in)</a:t>
            </a:r>
            <a:endParaRPr lang="da-DK" sz="1100" dirty="0">
              <a:solidFill>
                <a:srgbClr val="000000"/>
              </a:solidFill>
            </a:endParaRPr>
          </a:p>
        </p:txBody>
      </p:sp>
      <p:sp>
        <p:nvSpPr>
          <p:cNvPr id="55" name="Rektangel 30"/>
          <p:cNvSpPr>
            <a:spLocks noChangeArrowheads="1"/>
          </p:cNvSpPr>
          <p:nvPr/>
        </p:nvSpPr>
        <p:spPr bwMode="auto">
          <a:xfrm>
            <a:off x="603956" y="3358574"/>
            <a:ext cx="3598333" cy="354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58" name="Tekstboks 48"/>
          <p:cNvSpPr txBox="1">
            <a:spLocks noChangeArrowheads="1"/>
          </p:cNvSpPr>
          <p:nvPr/>
        </p:nvSpPr>
        <p:spPr bwMode="auto">
          <a:xfrm>
            <a:off x="612350" y="3393715"/>
            <a:ext cx="353277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err="1" smtClean="0">
                <a:solidFill>
                  <a:srgbClr val="000000"/>
                </a:solidFill>
              </a:rPr>
              <a:t>Refine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question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if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needed</a:t>
            </a:r>
            <a:r>
              <a:rPr lang="da-DK" sz="1100" dirty="0" smtClean="0">
                <a:solidFill>
                  <a:srgbClr val="000000"/>
                </a:solidFill>
              </a:rPr>
              <a:t> or </a:t>
            </a:r>
            <a:r>
              <a:rPr lang="da-DK" sz="1100" dirty="0" err="1" smtClean="0">
                <a:solidFill>
                  <a:srgbClr val="000000"/>
                </a:solidFill>
              </a:rPr>
              <a:t>add</a:t>
            </a:r>
            <a:r>
              <a:rPr lang="da-DK" sz="1100" dirty="0" smtClean="0">
                <a:solidFill>
                  <a:srgbClr val="000000"/>
                </a:solidFill>
              </a:rPr>
              <a:t> more </a:t>
            </a:r>
            <a:r>
              <a:rPr lang="da-DK" sz="1100" dirty="0" err="1" smtClean="0">
                <a:solidFill>
                  <a:srgbClr val="000000"/>
                </a:solidFill>
              </a:rPr>
              <a:t>detail</a:t>
            </a:r>
            <a:r>
              <a:rPr lang="da-DK" sz="1100" dirty="0" smtClean="0">
                <a:solidFill>
                  <a:srgbClr val="000000"/>
                </a:solidFill>
              </a:rPr>
              <a:t>.</a:t>
            </a:r>
            <a:endParaRPr lang="da-DK" sz="1100" dirty="0">
              <a:solidFill>
                <a:srgbClr val="000000"/>
              </a:solidFill>
            </a:endParaRPr>
          </a:p>
        </p:txBody>
      </p:sp>
      <p:pic>
        <p:nvPicPr>
          <p:cNvPr id="5" name="Picture 4" descr="Screen Shot 2012-09-21 at 2.47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3" y="3464770"/>
            <a:ext cx="3767667" cy="613341"/>
          </a:xfrm>
          <a:prstGeom prst="rect">
            <a:avLst/>
          </a:prstGeom>
        </p:spPr>
      </p:pic>
      <p:grpSp>
        <p:nvGrpSpPr>
          <p:cNvPr id="25" name="Gruppe 81"/>
          <p:cNvGrpSpPr>
            <a:grpSpLocks/>
          </p:cNvGrpSpPr>
          <p:nvPr/>
        </p:nvGrpSpPr>
        <p:grpSpPr bwMode="auto">
          <a:xfrm>
            <a:off x="194536" y="3770313"/>
            <a:ext cx="344488" cy="344487"/>
            <a:chOff x="876300" y="3363913"/>
            <a:chExt cx="344488" cy="344487"/>
          </a:xfrm>
        </p:grpSpPr>
        <p:sp>
          <p:nvSpPr>
            <p:cNvPr id="26" name="Rektangel 11"/>
            <p:cNvSpPr>
              <a:spLocks noChangeArrowheads="1"/>
            </p:cNvSpPr>
            <p:nvPr/>
          </p:nvSpPr>
          <p:spPr bwMode="auto">
            <a:xfrm>
              <a:off x="876300" y="3363913"/>
              <a:ext cx="344488" cy="344487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7" name="Tekstboks 80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4</a:t>
              </a:r>
            </a:p>
          </p:txBody>
        </p:sp>
      </p:grpSp>
      <p:sp>
        <p:nvSpPr>
          <p:cNvPr id="28" name="Tekstboks 48"/>
          <p:cNvSpPr txBox="1">
            <a:spLocks noChangeArrowheads="1"/>
          </p:cNvSpPr>
          <p:nvPr/>
        </p:nvSpPr>
        <p:spPr bwMode="auto">
          <a:xfrm>
            <a:off x="609528" y="3800115"/>
            <a:ext cx="353277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smtClean="0">
                <a:solidFill>
                  <a:srgbClr val="000000"/>
                </a:solidFill>
              </a:rPr>
              <a:t>Select a </a:t>
            </a:r>
            <a:r>
              <a:rPr lang="da-DK" sz="1100" dirty="0" err="1" smtClean="0">
                <a:solidFill>
                  <a:srgbClr val="000000"/>
                </a:solidFill>
              </a:rPr>
              <a:t>Category</a:t>
            </a:r>
            <a:endParaRPr lang="da-DK" sz="1100" dirty="0">
              <a:solidFill>
                <a:srgbClr val="000000"/>
              </a:solidFill>
            </a:endParaRPr>
          </a:p>
        </p:txBody>
      </p:sp>
      <p:grpSp>
        <p:nvGrpSpPr>
          <p:cNvPr id="30" name="Gruppe 81"/>
          <p:cNvGrpSpPr>
            <a:grpSpLocks/>
          </p:cNvGrpSpPr>
          <p:nvPr/>
        </p:nvGrpSpPr>
        <p:grpSpPr bwMode="auto">
          <a:xfrm>
            <a:off x="191715" y="4190822"/>
            <a:ext cx="344488" cy="344487"/>
            <a:chOff x="876300" y="3363913"/>
            <a:chExt cx="344488" cy="344487"/>
          </a:xfrm>
        </p:grpSpPr>
        <p:sp>
          <p:nvSpPr>
            <p:cNvPr id="31" name="Rektangel 11"/>
            <p:cNvSpPr>
              <a:spLocks noChangeArrowheads="1"/>
            </p:cNvSpPr>
            <p:nvPr/>
          </p:nvSpPr>
          <p:spPr bwMode="auto">
            <a:xfrm>
              <a:off x="876300" y="3363913"/>
              <a:ext cx="344488" cy="344487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32" name="Tekstboks 80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5</a:t>
              </a:r>
            </a:p>
          </p:txBody>
        </p:sp>
      </p:grpSp>
      <p:pic>
        <p:nvPicPr>
          <p:cNvPr id="7" name="Picture 6" descr="Screen Shot 2012-09-21 at 2.59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66" y="4515550"/>
            <a:ext cx="4385890" cy="2068689"/>
          </a:xfrm>
          <a:prstGeom prst="rect">
            <a:avLst/>
          </a:prstGeom>
        </p:spPr>
      </p:pic>
      <p:sp>
        <p:nvSpPr>
          <p:cNvPr id="35" name="Rektangel 30"/>
          <p:cNvSpPr>
            <a:spLocks noChangeArrowheads="1"/>
          </p:cNvSpPr>
          <p:nvPr/>
        </p:nvSpPr>
        <p:spPr bwMode="auto">
          <a:xfrm>
            <a:off x="626534" y="4185483"/>
            <a:ext cx="3578577" cy="354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6" name="Rektangel 30"/>
          <p:cNvSpPr>
            <a:spLocks noChangeArrowheads="1"/>
          </p:cNvSpPr>
          <p:nvPr/>
        </p:nvSpPr>
        <p:spPr bwMode="auto">
          <a:xfrm>
            <a:off x="598312" y="4651151"/>
            <a:ext cx="3606799" cy="354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7" name="Tekstboks 48"/>
          <p:cNvSpPr txBox="1">
            <a:spLocks noChangeArrowheads="1"/>
          </p:cNvSpPr>
          <p:nvPr/>
        </p:nvSpPr>
        <p:spPr bwMode="auto">
          <a:xfrm>
            <a:off x="606706" y="4206515"/>
            <a:ext cx="353277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smtClean="0">
                <a:solidFill>
                  <a:srgbClr val="000000"/>
                </a:solidFill>
              </a:rPr>
              <a:t>If Sub-</a:t>
            </a:r>
            <a:r>
              <a:rPr lang="da-DK" sz="1100" dirty="0" err="1" smtClean="0">
                <a:solidFill>
                  <a:srgbClr val="000000"/>
                </a:solidFill>
              </a:rPr>
              <a:t>Category</a:t>
            </a:r>
            <a:r>
              <a:rPr lang="da-DK" sz="1100" dirty="0" smtClean="0">
                <a:solidFill>
                  <a:srgbClr val="000000"/>
                </a:solidFill>
              </a:rPr>
              <a:t> is </a:t>
            </a:r>
            <a:r>
              <a:rPr lang="da-DK" sz="1100" dirty="0" err="1" smtClean="0">
                <a:solidFill>
                  <a:srgbClr val="000000"/>
                </a:solidFill>
              </a:rPr>
              <a:t>available</a:t>
            </a:r>
            <a:r>
              <a:rPr lang="da-DK" sz="1100" dirty="0" smtClean="0">
                <a:solidFill>
                  <a:srgbClr val="000000"/>
                </a:solidFill>
              </a:rPr>
              <a:t>, </a:t>
            </a:r>
            <a:r>
              <a:rPr lang="da-DK" sz="1100" dirty="0" err="1" smtClean="0">
                <a:solidFill>
                  <a:srgbClr val="000000"/>
                </a:solidFill>
              </a:rPr>
              <a:t>select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one</a:t>
            </a:r>
            <a:endParaRPr lang="da-DK" sz="1100" dirty="0">
              <a:solidFill>
                <a:srgbClr val="000000"/>
              </a:solidFill>
            </a:endParaRPr>
          </a:p>
        </p:txBody>
      </p:sp>
      <p:sp>
        <p:nvSpPr>
          <p:cNvPr id="38" name="Tekstboks 48"/>
          <p:cNvSpPr txBox="1">
            <a:spLocks noChangeArrowheads="1"/>
          </p:cNvSpPr>
          <p:nvPr/>
        </p:nvSpPr>
        <p:spPr bwMode="auto">
          <a:xfrm>
            <a:off x="592596" y="4700405"/>
            <a:ext cx="353277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err="1">
                <a:solidFill>
                  <a:srgbClr val="000000"/>
                </a:solidFill>
              </a:rPr>
              <a:t>C</a:t>
            </a:r>
            <a:r>
              <a:rPr lang="da-DK" sz="1100" dirty="0" err="1" smtClean="0">
                <a:solidFill>
                  <a:srgbClr val="000000"/>
                </a:solidFill>
              </a:rPr>
              <a:t>lick</a:t>
            </a:r>
            <a:r>
              <a:rPr lang="da-DK" sz="1100" dirty="0" smtClean="0">
                <a:solidFill>
                  <a:srgbClr val="000000"/>
                </a:solidFill>
              </a:rPr>
              <a:t> ’post’</a:t>
            </a:r>
            <a:endParaRPr lang="da-DK" sz="1100" dirty="0">
              <a:solidFill>
                <a:srgbClr val="000000"/>
              </a:solidFill>
            </a:endParaRPr>
          </a:p>
        </p:txBody>
      </p:sp>
      <p:grpSp>
        <p:nvGrpSpPr>
          <p:cNvPr id="42" name="Gruppe 81"/>
          <p:cNvGrpSpPr>
            <a:grpSpLocks/>
          </p:cNvGrpSpPr>
          <p:nvPr/>
        </p:nvGrpSpPr>
        <p:grpSpPr bwMode="auto">
          <a:xfrm>
            <a:off x="188894" y="4625442"/>
            <a:ext cx="344488" cy="344487"/>
            <a:chOff x="876300" y="3363913"/>
            <a:chExt cx="344488" cy="344487"/>
          </a:xfrm>
        </p:grpSpPr>
        <p:sp>
          <p:nvSpPr>
            <p:cNvPr id="43" name="Rektangel 11"/>
            <p:cNvSpPr>
              <a:spLocks noChangeArrowheads="1"/>
            </p:cNvSpPr>
            <p:nvPr/>
          </p:nvSpPr>
          <p:spPr bwMode="auto">
            <a:xfrm>
              <a:off x="876300" y="3363913"/>
              <a:ext cx="344488" cy="344487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4" name="Tekstboks 80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 smtClean="0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6</a:t>
              </a:r>
              <a:endParaRPr lang="da-DK" sz="120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9" name="Down Arrow 8"/>
          <p:cNvSpPr/>
          <p:nvPr/>
        </p:nvSpPr>
        <p:spPr>
          <a:xfrm>
            <a:off x="6476999" y="3048000"/>
            <a:ext cx="451555" cy="3386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6474177" y="4103511"/>
            <a:ext cx="451555" cy="3386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084971"/>
              </p:ext>
            </p:extLst>
          </p:nvPr>
        </p:nvGraphicFramePr>
        <p:xfrm>
          <a:off x="7775222" y="282222"/>
          <a:ext cx="589844" cy="448732"/>
        </p:xfrm>
        <a:graphic>
          <a:graphicData uri="http://schemas.openxmlformats.org/drawingml/2006/table">
            <a:tbl>
              <a:tblPr/>
              <a:tblGrid>
                <a:gridCol w="589844"/>
              </a:tblGrid>
              <a:tr h="4487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99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Shot 2012-09-21 at 3.40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28" y="3852333"/>
            <a:ext cx="4102468" cy="2765778"/>
          </a:xfrm>
          <a:prstGeom prst="rect">
            <a:avLst/>
          </a:prstGeom>
        </p:spPr>
      </p:pic>
      <p:sp>
        <p:nvSpPr>
          <p:cNvPr id="47" name="Rektangel 30"/>
          <p:cNvSpPr>
            <a:spLocks noChangeArrowheads="1"/>
          </p:cNvSpPr>
          <p:nvPr/>
        </p:nvSpPr>
        <p:spPr bwMode="auto">
          <a:xfrm>
            <a:off x="609602" y="2503440"/>
            <a:ext cx="3595509" cy="354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9" name="Rektangel 30"/>
          <p:cNvSpPr>
            <a:spLocks noChangeArrowheads="1"/>
          </p:cNvSpPr>
          <p:nvPr/>
        </p:nvSpPr>
        <p:spPr bwMode="auto">
          <a:xfrm>
            <a:off x="601134" y="3750862"/>
            <a:ext cx="3598333" cy="354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126825" y="1104017"/>
            <a:ext cx="492495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How to respond to a post?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22544" name="Tekstboks 48"/>
          <p:cNvSpPr txBox="1">
            <a:spLocks noChangeArrowheads="1"/>
          </p:cNvSpPr>
          <p:nvPr/>
        </p:nvSpPr>
        <p:spPr bwMode="auto">
          <a:xfrm>
            <a:off x="632106" y="2552693"/>
            <a:ext cx="353277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smtClean="0">
                <a:solidFill>
                  <a:srgbClr val="000000"/>
                </a:solidFill>
              </a:rPr>
              <a:t>Hover over ’</a:t>
            </a:r>
            <a:r>
              <a:rPr lang="da-DK" sz="1100" dirty="0" err="1" smtClean="0">
                <a:solidFill>
                  <a:srgbClr val="000000"/>
                </a:solidFill>
              </a:rPr>
              <a:t>Q&amp;As</a:t>
            </a:r>
            <a:r>
              <a:rPr lang="da-DK" sz="1100" dirty="0" smtClean="0">
                <a:solidFill>
                  <a:srgbClr val="000000"/>
                </a:solidFill>
              </a:rPr>
              <a:t>’ tab on the </a:t>
            </a:r>
            <a:r>
              <a:rPr lang="da-DK" sz="1100" dirty="0" err="1" smtClean="0">
                <a:solidFill>
                  <a:srgbClr val="000000"/>
                </a:solidFill>
              </a:rPr>
              <a:t>Homepage</a:t>
            </a:r>
            <a:endParaRPr lang="da-DK" sz="1100" dirty="0">
              <a:solidFill>
                <a:srgbClr val="000000"/>
              </a:solidFill>
            </a:endParaRPr>
          </a:p>
        </p:txBody>
      </p:sp>
      <p:sp>
        <p:nvSpPr>
          <p:cNvPr id="22547" name="Tekstboks 53"/>
          <p:cNvSpPr txBox="1">
            <a:spLocks noChangeArrowheads="1"/>
          </p:cNvSpPr>
          <p:nvPr/>
        </p:nvSpPr>
        <p:spPr bwMode="auto">
          <a:xfrm>
            <a:off x="-84667" y="4171932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a-DK" dirty="0">
                <a:solidFill>
                  <a:srgbClr val="171717"/>
                </a:solidFill>
                <a:latin typeface="Zapf Dingbats" charset="2"/>
              </a:rPr>
              <a:t>✓</a:t>
            </a:r>
            <a:endParaRPr lang="da-DK" dirty="0">
              <a:solidFill>
                <a:srgbClr val="171717"/>
              </a:solidFill>
            </a:endParaRPr>
          </a:p>
        </p:txBody>
      </p:sp>
      <p:grpSp>
        <p:nvGrpSpPr>
          <p:cNvPr id="22552" name="Gruppe 81"/>
          <p:cNvGrpSpPr>
            <a:grpSpLocks/>
          </p:cNvGrpSpPr>
          <p:nvPr/>
        </p:nvGrpSpPr>
        <p:grpSpPr bwMode="auto">
          <a:xfrm>
            <a:off x="197358" y="3363913"/>
            <a:ext cx="344488" cy="344487"/>
            <a:chOff x="876300" y="3363913"/>
            <a:chExt cx="344488" cy="344487"/>
          </a:xfrm>
        </p:grpSpPr>
        <p:sp>
          <p:nvSpPr>
            <p:cNvPr id="12" name="Rektangel 11"/>
            <p:cNvSpPr>
              <a:spLocks noChangeArrowheads="1"/>
            </p:cNvSpPr>
            <p:nvPr/>
          </p:nvSpPr>
          <p:spPr bwMode="auto">
            <a:xfrm>
              <a:off x="876300" y="3363913"/>
              <a:ext cx="344488" cy="344487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81" name="Tekstboks 80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</p:grpSp>
      <p:grpSp>
        <p:nvGrpSpPr>
          <p:cNvPr id="22553" name="Gruppe 83"/>
          <p:cNvGrpSpPr>
            <a:grpSpLocks/>
          </p:cNvGrpSpPr>
          <p:nvPr/>
        </p:nvGrpSpPr>
        <p:grpSpPr bwMode="auto">
          <a:xfrm>
            <a:off x="197358" y="2936875"/>
            <a:ext cx="344488" cy="344488"/>
            <a:chOff x="876300" y="2936875"/>
            <a:chExt cx="344488" cy="344488"/>
          </a:xfrm>
        </p:grpSpPr>
        <p:sp>
          <p:nvSpPr>
            <p:cNvPr id="10" name="Rektangel 9"/>
            <p:cNvSpPr>
              <a:spLocks noChangeArrowheads="1"/>
            </p:cNvSpPr>
            <p:nvPr/>
          </p:nvSpPr>
          <p:spPr bwMode="auto">
            <a:xfrm>
              <a:off x="876300" y="2936875"/>
              <a:ext cx="344488" cy="344488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83" name="Tekstboks 82"/>
            <p:cNvSpPr txBox="1">
              <a:spLocks noChangeArrowheads="1"/>
            </p:cNvSpPr>
            <p:nvPr/>
          </p:nvSpPr>
          <p:spPr bwMode="auto">
            <a:xfrm>
              <a:off x="890588" y="2986088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</p:grpSp>
      <p:grpSp>
        <p:nvGrpSpPr>
          <p:cNvPr id="22554" name="Gruppe 85"/>
          <p:cNvGrpSpPr>
            <a:grpSpLocks/>
          </p:cNvGrpSpPr>
          <p:nvPr/>
        </p:nvGrpSpPr>
        <p:grpSpPr bwMode="auto">
          <a:xfrm>
            <a:off x="197358" y="2511425"/>
            <a:ext cx="344488" cy="342900"/>
            <a:chOff x="876300" y="2511425"/>
            <a:chExt cx="344488" cy="342900"/>
          </a:xfrm>
        </p:grpSpPr>
        <p:sp>
          <p:nvSpPr>
            <p:cNvPr id="8" name="Rektangel 7"/>
            <p:cNvSpPr>
              <a:spLocks noChangeArrowheads="1"/>
            </p:cNvSpPr>
            <p:nvPr/>
          </p:nvSpPr>
          <p:spPr bwMode="auto">
            <a:xfrm>
              <a:off x="876300" y="2511425"/>
              <a:ext cx="344488" cy="342900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85" name="Tekstboks 8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</p:grpSp>
      <p:sp>
        <p:nvSpPr>
          <p:cNvPr id="48" name="Rektangel 30"/>
          <p:cNvSpPr>
            <a:spLocks noChangeArrowheads="1"/>
          </p:cNvSpPr>
          <p:nvPr/>
        </p:nvSpPr>
        <p:spPr bwMode="auto">
          <a:xfrm>
            <a:off x="620891" y="2938062"/>
            <a:ext cx="3584220" cy="36393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60152"/>
              </p:ext>
            </p:extLst>
          </p:nvPr>
        </p:nvGraphicFramePr>
        <p:xfrm>
          <a:off x="7775222" y="5108222"/>
          <a:ext cx="1241778" cy="365760"/>
        </p:xfrm>
        <a:graphic>
          <a:graphicData uri="http://schemas.openxmlformats.org/drawingml/2006/table">
            <a:tbl>
              <a:tblPr/>
              <a:tblGrid>
                <a:gridCol w="1241778"/>
              </a:tblGrid>
              <a:tr h="2810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5" name="Rektangel 30"/>
          <p:cNvSpPr>
            <a:spLocks noChangeArrowheads="1"/>
          </p:cNvSpPr>
          <p:nvPr/>
        </p:nvSpPr>
        <p:spPr bwMode="auto">
          <a:xfrm>
            <a:off x="603956" y="3358574"/>
            <a:ext cx="3598333" cy="354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58" name="Tekstboks 48"/>
          <p:cNvSpPr txBox="1">
            <a:spLocks noChangeArrowheads="1"/>
          </p:cNvSpPr>
          <p:nvPr/>
        </p:nvSpPr>
        <p:spPr bwMode="auto">
          <a:xfrm>
            <a:off x="612350" y="3393715"/>
            <a:ext cx="353277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err="1" smtClean="0">
                <a:solidFill>
                  <a:srgbClr val="000000"/>
                </a:solidFill>
              </a:rPr>
              <a:t>Use</a:t>
            </a:r>
            <a:r>
              <a:rPr lang="da-DK" sz="1100" dirty="0" smtClean="0">
                <a:solidFill>
                  <a:srgbClr val="000000"/>
                </a:solidFill>
              </a:rPr>
              <a:t> filter to sort out ’</a:t>
            </a:r>
            <a:r>
              <a:rPr lang="da-DK" sz="1100" dirty="0" err="1">
                <a:solidFill>
                  <a:srgbClr val="000000"/>
                </a:solidFill>
              </a:rPr>
              <a:t>N</a:t>
            </a:r>
            <a:r>
              <a:rPr lang="da-DK" sz="1100" dirty="0" err="1" smtClean="0">
                <a:solidFill>
                  <a:srgbClr val="000000"/>
                </a:solidFill>
              </a:rPr>
              <a:t>ewest</a:t>
            </a:r>
            <a:r>
              <a:rPr lang="da-DK" sz="1100" dirty="0" smtClean="0">
                <a:solidFill>
                  <a:srgbClr val="000000"/>
                </a:solidFill>
              </a:rPr>
              <a:t>/</a:t>
            </a:r>
            <a:r>
              <a:rPr lang="da-DK" sz="1100" dirty="0" err="1">
                <a:solidFill>
                  <a:srgbClr val="000000"/>
                </a:solidFill>
              </a:rPr>
              <a:t>O</a:t>
            </a:r>
            <a:r>
              <a:rPr lang="da-DK" sz="1100" dirty="0" err="1" smtClean="0">
                <a:solidFill>
                  <a:srgbClr val="000000"/>
                </a:solidFill>
              </a:rPr>
              <a:t>ldest</a:t>
            </a:r>
            <a:r>
              <a:rPr lang="da-DK" sz="1100" dirty="0" smtClean="0">
                <a:solidFill>
                  <a:srgbClr val="000000"/>
                </a:solidFill>
              </a:rPr>
              <a:t>’</a:t>
            </a:r>
            <a:endParaRPr lang="da-DK" sz="1100" dirty="0">
              <a:solidFill>
                <a:srgbClr val="000000"/>
              </a:solidFill>
            </a:endParaRPr>
          </a:p>
        </p:txBody>
      </p:sp>
      <p:grpSp>
        <p:nvGrpSpPr>
          <p:cNvPr id="25" name="Gruppe 81"/>
          <p:cNvGrpSpPr>
            <a:grpSpLocks/>
          </p:cNvGrpSpPr>
          <p:nvPr/>
        </p:nvGrpSpPr>
        <p:grpSpPr bwMode="auto">
          <a:xfrm>
            <a:off x="194536" y="3770313"/>
            <a:ext cx="344488" cy="344487"/>
            <a:chOff x="876300" y="3363913"/>
            <a:chExt cx="344488" cy="344487"/>
          </a:xfrm>
        </p:grpSpPr>
        <p:sp>
          <p:nvSpPr>
            <p:cNvPr id="26" name="Rektangel 11"/>
            <p:cNvSpPr>
              <a:spLocks noChangeArrowheads="1"/>
            </p:cNvSpPr>
            <p:nvPr/>
          </p:nvSpPr>
          <p:spPr bwMode="auto">
            <a:xfrm>
              <a:off x="876300" y="3363913"/>
              <a:ext cx="344488" cy="344487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7" name="Tekstboks 80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4</a:t>
              </a:r>
            </a:p>
          </p:txBody>
        </p:sp>
      </p:grpSp>
      <p:sp>
        <p:nvSpPr>
          <p:cNvPr id="28" name="Tekstboks 48"/>
          <p:cNvSpPr txBox="1">
            <a:spLocks noChangeArrowheads="1"/>
          </p:cNvSpPr>
          <p:nvPr/>
        </p:nvSpPr>
        <p:spPr bwMode="auto">
          <a:xfrm>
            <a:off x="609528" y="3800115"/>
            <a:ext cx="353277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err="1" smtClean="0">
                <a:solidFill>
                  <a:srgbClr val="000000"/>
                </a:solidFill>
              </a:rPr>
              <a:t>Click</a:t>
            </a:r>
            <a:r>
              <a:rPr lang="da-DK" sz="1100" dirty="0" smtClean="0">
                <a:solidFill>
                  <a:srgbClr val="000000"/>
                </a:solidFill>
              </a:rPr>
              <a:t> on a </a:t>
            </a:r>
            <a:r>
              <a:rPr lang="da-DK" sz="1100" dirty="0" err="1" smtClean="0">
                <a:solidFill>
                  <a:srgbClr val="000000"/>
                </a:solidFill>
              </a:rPr>
              <a:t>question</a:t>
            </a:r>
            <a:endParaRPr lang="da-DK" sz="1100" dirty="0">
              <a:solidFill>
                <a:srgbClr val="000000"/>
              </a:solidFill>
            </a:endParaRPr>
          </a:p>
        </p:txBody>
      </p:sp>
      <p:grpSp>
        <p:nvGrpSpPr>
          <p:cNvPr id="30" name="Gruppe 81"/>
          <p:cNvGrpSpPr>
            <a:grpSpLocks/>
          </p:cNvGrpSpPr>
          <p:nvPr/>
        </p:nvGrpSpPr>
        <p:grpSpPr bwMode="auto">
          <a:xfrm>
            <a:off x="191715" y="4190822"/>
            <a:ext cx="344488" cy="344487"/>
            <a:chOff x="876300" y="3363913"/>
            <a:chExt cx="344488" cy="344487"/>
          </a:xfrm>
        </p:grpSpPr>
        <p:sp>
          <p:nvSpPr>
            <p:cNvPr id="31" name="Rektangel 11"/>
            <p:cNvSpPr>
              <a:spLocks noChangeArrowheads="1"/>
            </p:cNvSpPr>
            <p:nvPr/>
          </p:nvSpPr>
          <p:spPr bwMode="auto">
            <a:xfrm>
              <a:off x="876300" y="3363913"/>
              <a:ext cx="344488" cy="344487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32" name="Tekstboks 80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5</a:t>
              </a:r>
            </a:p>
          </p:txBody>
        </p:sp>
      </p:grpSp>
      <p:sp>
        <p:nvSpPr>
          <p:cNvPr id="36" name="Rektangel 30"/>
          <p:cNvSpPr>
            <a:spLocks noChangeArrowheads="1"/>
          </p:cNvSpPr>
          <p:nvPr/>
        </p:nvSpPr>
        <p:spPr bwMode="auto">
          <a:xfrm>
            <a:off x="598312" y="4651151"/>
            <a:ext cx="3606799" cy="354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8" name="Tekstboks 48"/>
          <p:cNvSpPr txBox="1">
            <a:spLocks noChangeArrowheads="1"/>
          </p:cNvSpPr>
          <p:nvPr/>
        </p:nvSpPr>
        <p:spPr bwMode="auto">
          <a:xfrm>
            <a:off x="592596" y="4700405"/>
            <a:ext cx="353277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err="1" smtClean="0">
                <a:solidFill>
                  <a:srgbClr val="000000"/>
                </a:solidFill>
              </a:rPr>
              <a:t>After</a:t>
            </a:r>
            <a:r>
              <a:rPr lang="da-DK" sz="1100" dirty="0" smtClean="0">
                <a:solidFill>
                  <a:srgbClr val="000000"/>
                </a:solidFill>
              </a:rPr>
              <a:t> it </a:t>
            </a:r>
            <a:r>
              <a:rPr lang="da-DK" sz="1100" dirty="0" err="1" smtClean="0">
                <a:solidFill>
                  <a:srgbClr val="000000"/>
                </a:solidFill>
              </a:rPr>
              <a:t>opens</a:t>
            </a:r>
            <a:r>
              <a:rPr lang="da-DK" sz="1100" dirty="0" smtClean="0">
                <a:solidFill>
                  <a:srgbClr val="000000"/>
                </a:solidFill>
              </a:rPr>
              <a:t> up </a:t>
            </a:r>
            <a:r>
              <a:rPr lang="da-DK" sz="1100" dirty="0" err="1" smtClean="0">
                <a:solidFill>
                  <a:srgbClr val="000000"/>
                </a:solidFill>
              </a:rPr>
              <a:t>content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field</a:t>
            </a:r>
            <a:r>
              <a:rPr lang="da-DK" sz="1100" dirty="0" smtClean="0">
                <a:solidFill>
                  <a:srgbClr val="000000"/>
                </a:solidFill>
              </a:rPr>
              <a:t>, </a:t>
            </a:r>
            <a:r>
              <a:rPr lang="da-DK" sz="1100" dirty="0" err="1" smtClean="0">
                <a:solidFill>
                  <a:srgbClr val="000000"/>
                </a:solidFill>
              </a:rPr>
              <a:t>click</a:t>
            </a:r>
            <a:r>
              <a:rPr lang="da-DK" sz="1100" dirty="0" smtClean="0">
                <a:solidFill>
                  <a:srgbClr val="000000"/>
                </a:solidFill>
              </a:rPr>
              <a:t> ’Post’</a:t>
            </a:r>
            <a:endParaRPr lang="da-DK" sz="1100" dirty="0">
              <a:solidFill>
                <a:srgbClr val="000000"/>
              </a:solidFill>
            </a:endParaRPr>
          </a:p>
        </p:txBody>
      </p:sp>
      <p:grpSp>
        <p:nvGrpSpPr>
          <p:cNvPr id="42" name="Gruppe 81"/>
          <p:cNvGrpSpPr>
            <a:grpSpLocks/>
          </p:cNvGrpSpPr>
          <p:nvPr/>
        </p:nvGrpSpPr>
        <p:grpSpPr bwMode="auto">
          <a:xfrm>
            <a:off x="188894" y="4625442"/>
            <a:ext cx="344488" cy="344487"/>
            <a:chOff x="876300" y="3363913"/>
            <a:chExt cx="344488" cy="344487"/>
          </a:xfrm>
        </p:grpSpPr>
        <p:sp>
          <p:nvSpPr>
            <p:cNvPr id="43" name="Rektangel 11"/>
            <p:cNvSpPr>
              <a:spLocks noChangeArrowheads="1"/>
            </p:cNvSpPr>
            <p:nvPr/>
          </p:nvSpPr>
          <p:spPr bwMode="auto">
            <a:xfrm>
              <a:off x="876300" y="3363913"/>
              <a:ext cx="344488" cy="344487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4" name="Tekstboks 80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 smtClean="0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6</a:t>
              </a:r>
              <a:endParaRPr lang="da-DK" sz="120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9" name="Down Arrow 8"/>
          <p:cNvSpPr/>
          <p:nvPr/>
        </p:nvSpPr>
        <p:spPr>
          <a:xfrm>
            <a:off x="6787444" y="3372557"/>
            <a:ext cx="451555" cy="3386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ktangel 32"/>
          <p:cNvSpPr>
            <a:spLocks noChangeArrowheads="1"/>
          </p:cNvSpPr>
          <p:nvPr/>
        </p:nvSpPr>
        <p:spPr bwMode="auto">
          <a:xfrm>
            <a:off x="618068" y="4215231"/>
            <a:ext cx="3587044" cy="352425"/>
          </a:xfrm>
          <a:prstGeom prst="rect">
            <a:avLst/>
          </a:prstGeom>
          <a:gradFill flip="none" rotWithShape="1">
            <a:gsLst>
              <a:gs pos="0">
                <a:srgbClr val="69BED9"/>
              </a:gs>
              <a:gs pos="100000">
                <a:srgbClr val="1F88C8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5" name="Tekstboks 48"/>
          <p:cNvSpPr txBox="1">
            <a:spLocks noChangeArrowheads="1"/>
          </p:cNvSpPr>
          <p:nvPr/>
        </p:nvSpPr>
        <p:spPr bwMode="auto">
          <a:xfrm>
            <a:off x="629283" y="2987314"/>
            <a:ext cx="353277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err="1" smtClean="0">
                <a:solidFill>
                  <a:srgbClr val="000000"/>
                </a:solidFill>
              </a:rPr>
              <a:t>Click</a:t>
            </a:r>
            <a:r>
              <a:rPr lang="da-DK" sz="1100" dirty="0" smtClean="0">
                <a:solidFill>
                  <a:srgbClr val="000000"/>
                </a:solidFill>
              </a:rPr>
              <a:t> on ’Customer Care’ Link</a:t>
            </a:r>
            <a:endParaRPr lang="da-DK" sz="1100" dirty="0">
              <a:solidFill>
                <a:srgbClr val="000000"/>
              </a:solidFill>
            </a:endParaRPr>
          </a:p>
        </p:txBody>
      </p:sp>
      <p:pic>
        <p:nvPicPr>
          <p:cNvPr id="13" name="Picture 12" descr="Screen Shot 2012-09-21 at 3.27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48" y="84668"/>
            <a:ext cx="3922608" cy="3132665"/>
          </a:xfrm>
          <a:prstGeom prst="rect">
            <a:avLst/>
          </a:prstGeom>
        </p:spPr>
      </p:pic>
      <p:sp>
        <p:nvSpPr>
          <p:cNvPr id="50" name="Tekstboks 48"/>
          <p:cNvSpPr txBox="1">
            <a:spLocks noChangeArrowheads="1"/>
          </p:cNvSpPr>
          <p:nvPr/>
        </p:nvSpPr>
        <p:spPr bwMode="auto">
          <a:xfrm>
            <a:off x="620817" y="4234738"/>
            <a:ext cx="353277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smtClean="0">
                <a:solidFill>
                  <a:srgbClr val="000000"/>
                </a:solidFill>
              </a:rPr>
              <a:t>On </a:t>
            </a:r>
            <a:r>
              <a:rPr lang="da-DK" sz="1100" dirty="0" err="1" smtClean="0">
                <a:solidFill>
                  <a:srgbClr val="000000"/>
                </a:solidFill>
              </a:rPr>
              <a:t>question</a:t>
            </a:r>
            <a:r>
              <a:rPr lang="da-DK" sz="1100" dirty="0" smtClean="0">
                <a:solidFill>
                  <a:srgbClr val="000000"/>
                </a:solidFill>
              </a:rPr>
              <a:t> landing page, </a:t>
            </a:r>
            <a:r>
              <a:rPr lang="da-DK" sz="1100" dirty="0" err="1" smtClean="0">
                <a:solidFill>
                  <a:srgbClr val="000000"/>
                </a:solidFill>
              </a:rPr>
              <a:t>click</a:t>
            </a:r>
            <a:r>
              <a:rPr lang="da-DK" sz="1100" dirty="0" smtClean="0">
                <a:solidFill>
                  <a:srgbClr val="000000"/>
                </a:solidFill>
              </a:rPr>
              <a:t> on ’</a:t>
            </a:r>
            <a:r>
              <a:rPr lang="da-DK" sz="1100" dirty="0" err="1" smtClean="0">
                <a:solidFill>
                  <a:srgbClr val="000000"/>
                </a:solidFill>
              </a:rPr>
              <a:t>Leave</a:t>
            </a:r>
            <a:r>
              <a:rPr lang="da-DK" sz="1100" dirty="0" smtClean="0">
                <a:solidFill>
                  <a:srgbClr val="000000"/>
                </a:solidFill>
              </a:rPr>
              <a:t> an </a:t>
            </a:r>
            <a:r>
              <a:rPr lang="da-DK" sz="1100" dirty="0" err="1" smtClean="0">
                <a:solidFill>
                  <a:srgbClr val="000000"/>
                </a:solidFill>
              </a:rPr>
              <a:t>answer</a:t>
            </a:r>
            <a:r>
              <a:rPr lang="da-DK" sz="1100" dirty="0" smtClean="0">
                <a:solidFill>
                  <a:srgbClr val="000000"/>
                </a:solidFill>
              </a:rPr>
              <a:t>’</a:t>
            </a:r>
            <a:endParaRPr lang="da-DK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12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9-21 at 5.4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443" y="522109"/>
            <a:ext cx="4672179" cy="5362223"/>
          </a:xfrm>
          <a:prstGeom prst="rect">
            <a:avLst/>
          </a:prstGeom>
        </p:spPr>
      </p:pic>
      <p:sp>
        <p:nvSpPr>
          <p:cNvPr id="47" name="Rektangel 30"/>
          <p:cNvSpPr>
            <a:spLocks noChangeArrowheads="1"/>
          </p:cNvSpPr>
          <p:nvPr/>
        </p:nvSpPr>
        <p:spPr bwMode="auto">
          <a:xfrm>
            <a:off x="609602" y="2503440"/>
            <a:ext cx="3595509" cy="354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126825" y="1104017"/>
            <a:ext cx="492495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How to View/Sort by</a:t>
            </a:r>
          </a:p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Q&amp;A?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22544" name="Tekstboks 48"/>
          <p:cNvSpPr txBox="1">
            <a:spLocks noChangeArrowheads="1"/>
          </p:cNvSpPr>
          <p:nvPr/>
        </p:nvSpPr>
        <p:spPr bwMode="auto">
          <a:xfrm>
            <a:off x="632106" y="2552693"/>
            <a:ext cx="353277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err="1" smtClean="0">
                <a:solidFill>
                  <a:srgbClr val="000000"/>
                </a:solidFill>
              </a:rPr>
              <a:t>Click</a:t>
            </a:r>
            <a:r>
              <a:rPr lang="da-DK" sz="1100" dirty="0" smtClean="0">
                <a:solidFill>
                  <a:srgbClr val="000000"/>
                </a:solidFill>
              </a:rPr>
              <a:t> on ’</a:t>
            </a:r>
            <a:r>
              <a:rPr lang="da-DK" sz="1100" dirty="0" err="1" smtClean="0">
                <a:solidFill>
                  <a:srgbClr val="000000"/>
                </a:solidFill>
              </a:rPr>
              <a:t>Q&amp;As</a:t>
            </a:r>
            <a:r>
              <a:rPr lang="da-DK" sz="1100" dirty="0" smtClean="0">
                <a:solidFill>
                  <a:srgbClr val="000000"/>
                </a:solidFill>
              </a:rPr>
              <a:t>’ tab on the </a:t>
            </a:r>
            <a:r>
              <a:rPr lang="da-DK" sz="1100" dirty="0" err="1" smtClean="0">
                <a:solidFill>
                  <a:srgbClr val="000000"/>
                </a:solidFill>
              </a:rPr>
              <a:t>hompepage</a:t>
            </a:r>
            <a:endParaRPr lang="da-DK" sz="1100" dirty="0">
              <a:solidFill>
                <a:srgbClr val="000000"/>
              </a:solidFill>
            </a:endParaRPr>
          </a:p>
        </p:txBody>
      </p:sp>
      <p:sp>
        <p:nvSpPr>
          <p:cNvPr id="22547" name="Tekstboks 53"/>
          <p:cNvSpPr txBox="1">
            <a:spLocks noChangeArrowheads="1"/>
          </p:cNvSpPr>
          <p:nvPr/>
        </p:nvSpPr>
        <p:spPr bwMode="auto">
          <a:xfrm>
            <a:off x="-84667" y="2901942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a-DK" dirty="0">
                <a:solidFill>
                  <a:srgbClr val="171717"/>
                </a:solidFill>
                <a:latin typeface="Zapf Dingbats" charset="2"/>
              </a:rPr>
              <a:t>✓</a:t>
            </a:r>
            <a:endParaRPr lang="da-DK" dirty="0">
              <a:solidFill>
                <a:srgbClr val="171717"/>
              </a:solidFill>
            </a:endParaRPr>
          </a:p>
        </p:txBody>
      </p:sp>
      <p:grpSp>
        <p:nvGrpSpPr>
          <p:cNvPr id="22553" name="Gruppe 83"/>
          <p:cNvGrpSpPr>
            <a:grpSpLocks/>
          </p:cNvGrpSpPr>
          <p:nvPr/>
        </p:nvGrpSpPr>
        <p:grpSpPr bwMode="auto">
          <a:xfrm>
            <a:off x="197358" y="2936875"/>
            <a:ext cx="344488" cy="344488"/>
            <a:chOff x="876300" y="2936875"/>
            <a:chExt cx="344488" cy="344488"/>
          </a:xfrm>
        </p:grpSpPr>
        <p:sp>
          <p:nvSpPr>
            <p:cNvPr id="10" name="Rektangel 9"/>
            <p:cNvSpPr>
              <a:spLocks noChangeArrowheads="1"/>
            </p:cNvSpPr>
            <p:nvPr/>
          </p:nvSpPr>
          <p:spPr bwMode="auto">
            <a:xfrm>
              <a:off x="876300" y="2936875"/>
              <a:ext cx="344488" cy="344488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83" name="Tekstboks 82"/>
            <p:cNvSpPr txBox="1">
              <a:spLocks noChangeArrowheads="1"/>
            </p:cNvSpPr>
            <p:nvPr/>
          </p:nvSpPr>
          <p:spPr bwMode="auto">
            <a:xfrm>
              <a:off x="890588" y="2986088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</p:grpSp>
      <p:grpSp>
        <p:nvGrpSpPr>
          <p:cNvPr id="22554" name="Gruppe 85"/>
          <p:cNvGrpSpPr>
            <a:grpSpLocks/>
          </p:cNvGrpSpPr>
          <p:nvPr/>
        </p:nvGrpSpPr>
        <p:grpSpPr bwMode="auto">
          <a:xfrm>
            <a:off x="197358" y="2511425"/>
            <a:ext cx="344488" cy="342900"/>
            <a:chOff x="876300" y="2511425"/>
            <a:chExt cx="344488" cy="342900"/>
          </a:xfrm>
        </p:grpSpPr>
        <p:sp>
          <p:nvSpPr>
            <p:cNvPr id="8" name="Rektangel 7"/>
            <p:cNvSpPr>
              <a:spLocks noChangeArrowheads="1"/>
            </p:cNvSpPr>
            <p:nvPr/>
          </p:nvSpPr>
          <p:spPr bwMode="auto">
            <a:xfrm>
              <a:off x="876300" y="2511425"/>
              <a:ext cx="344488" cy="342900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85" name="Tekstboks 8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52518"/>
              </p:ext>
            </p:extLst>
          </p:nvPr>
        </p:nvGraphicFramePr>
        <p:xfrm>
          <a:off x="4515556" y="1919110"/>
          <a:ext cx="2243668" cy="365760"/>
        </p:xfrm>
        <a:graphic>
          <a:graphicData uri="http://schemas.openxmlformats.org/drawingml/2006/table">
            <a:tbl>
              <a:tblPr/>
              <a:tblGrid>
                <a:gridCol w="2243668"/>
              </a:tblGrid>
              <a:tr h="2810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1" name="Rektangel 32"/>
          <p:cNvSpPr>
            <a:spLocks noChangeArrowheads="1"/>
          </p:cNvSpPr>
          <p:nvPr/>
        </p:nvSpPr>
        <p:spPr bwMode="auto">
          <a:xfrm>
            <a:off x="618068" y="2945232"/>
            <a:ext cx="3587044" cy="352425"/>
          </a:xfrm>
          <a:prstGeom prst="rect">
            <a:avLst/>
          </a:prstGeom>
          <a:gradFill flip="none" rotWithShape="1">
            <a:gsLst>
              <a:gs pos="0">
                <a:srgbClr val="69BED9"/>
              </a:gs>
              <a:gs pos="100000">
                <a:srgbClr val="1F88C8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50" name="Tekstboks 48"/>
          <p:cNvSpPr txBox="1">
            <a:spLocks noChangeArrowheads="1"/>
          </p:cNvSpPr>
          <p:nvPr/>
        </p:nvSpPr>
        <p:spPr bwMode="auto">
          <a:xfrm>
            <a:off x="649040" y="2894183"/>
            <a:ext cx="35327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err="1" smtClean="0">
                <a:solidFill>
                  <a:srgbClr val="000000"/>
                </a:solidFill>
              </a:rPr>
              <a:t>Use</a:t>
            </a:r>
            <a:r>
              <a:rPr lang="da-DK" sz="1100" dirty="0" smtClean="0">
                <a:solidFill>
                  <a:srgbClr val="000000"/>
                </a:solidFill>
              </a:rPr>
              <a:t> ’</a:t>
            </a:r>
            <a:r>
              <a:rPr lang="da-DK" sz="1100" dirty="0" err="1">
                <a:solidFill>
                  <a:srgbClr val="000000"/>
                </a:solidFill>
              </a:rPr>
              <a:t>V</a:t>
            </a:r>
            <a:r>
              <a:rPr lang="da-DK" sz="1100" dirty="0" err="1" smtClean="0">
                <a:solidFill>
                  <a:srgbClr val="000000"/>
                </a:solidFill>
              </a:rPr>
              <a:t>iew</a:t>
            </a:r>
            <a:r>
              <a:rPr lang="da-DK" sz="1100" dirty="0" smtClean="0">
                <a:solidFill>
                  <a:srgbClr val="000000"/>
                </a:solidFill>
              </a:rPr>
              <a:t>/Sort by’ to filter </a:t>
            </a:r>
            <a:r>
              <a:rPr lang="da-DK" sz="1100" dirty="0" err="1" smtClean="0">
                <a:solidFill>
                  <a:srgbClr val="000000"/>
                </a:solidFill>
              </a:rPr>
              <a:t>through</a:t>
            </a:r>
            <a:r>
              <a:rPr lang="da-DK" sz="1100" dirty="0" smtClean="0">
                <a:solidFill>
                  <a:srgbClr val="000000"/>
                </a:solidFill>
              </a:rPr>
              <a:t> the </a:t>
            </a:r>
            <a:r>
              <a:rPr lang="da-DK" sz="1100" dirty="0" err="1" smtClean="0">
                <a:solidFill>
                  <a:srgbClr val="000000"/>
                </a:solidFill>
              </a:rPr>
              <a:t>questions</a:t>
            </a:r>
            <a:r>
              <a:rPr lang="da-DK" sz="1100" dirty="0" smtClean="0">
                <a:solidFill>
                  <a:srgbClr val="000000"/>
                </a:solidFill>
              </a:rPr>
              <a:t> by </a:t>
            </a:r>
            <a:r>
              <a:rPr lang="da-DK" sz="1100" dirty="0" err="1" smtClean="0">
                <a:solidFill>
                  <a:srgbClr val="000000"/>
                </a:solidFill>
              </a:rPr>
              <a:t>Category</a:t>
            </a:r>
            <a:r>
              <a:rPr lang="da-DK" sz="1100" dirty="0" smtClean="0">
                <a:solidFill>
                  <a:srgbClr val="000000"/>
                </a:solidFill>
              </a:rPr>
              <a:t> and </a:t>
            </a:r>
            <a:r>
              <a:rPr lang="da-DK" sz="1100" dirty="0" err="1" smtClean="0">
                <a:solidFill>
                  <a:srgbClr val="000000"/>
                </a:solidFill>
              </a:rPr>
              <a:t>Newest</a:t>
            </a:r>
            <a:r>
              <a:rPr lang="da-DK" sz="1100" dirty="0" smtClean="0">
                <a:solidFill>
                  <a:srgbClr val="000000"/>
                </a:solidFill>
              </a:rPr>
              <a:t>/</a:t>
            </a:r>
            <a:r>
              <a:rPr lang="da-DK" sz="1100" dirty="0" err="1" smtClean="0">
                <a:solidFill>
                  <a:srgbClr val="000000"/>
                </a:solidFill>
              </a:rPr>
              <a:t>Oldest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endParaRPr lang="da-DK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0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ktangel 32"/>
          <p:cNvSpPr>
            <a:spLocks noChangeArrowheads="1"/>
          </p:cNvSpPr>
          <p:nvPr/>
        </p:nvSpPr>
        <p:spPr bwMode="auto">
          <a:xfrm>
            <a:off x="627761" y="2508911"/>
            <a:ext cx="3587044" cy="352425"/>
          </a:xfrm>
          <a:prstGeom prst="rect">
            <a:avLst/>
          </a:prstGeom>
          <a:gradFill flip="none" rotWithShape="1">
            <a:gsLst>
              <a:gs pos="0">
                <a:srgbClr val="69BED9"/>
              </a:gs>
              <a:gs pos="100000">
                <a:srgbClr val="1F88C8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pic>
        <p:nvPicPr>
          <p:cNvPr id="2" name="Picture 1" descr="Screen Shot 2012-09-24 at 11.34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70" y="58171"/>
            <a:ext cx="4577271" cy="853160"/>
          </a:xfrm>
          <a:prstGeom prst="rect">
            <a:avLst/>
          </a:prstGeom>
        </p:spPr>
      </p:pic>
      <p:sp>
        <p:nvSpPr>
          <p:cNvPr id="47" name="Rektangel 30"/>
          <p:cNvSpPr>
            <a:spLocks noChangeArrowheads="1"/>
          </p:cNvSpPr>
          <p:nvPr/>
        </p:nvSpPr>
        <p:spPr bwMode="auto">
          <a:xfrm>
            <a:off x="599908" y="4180265"/>
            <a:ext cx="3595509" cy="354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9" name="Rektangel 30"/>
          <p:cNvSpPr>
            <a:spLocks noChangeArrowheads="1"/>
          </p:cNvSpPr>
          <p:nvPr/>
        </p:nvSpPr>
        <p:spPr bwMode="auto">
          <a:xfrm>
            <a:off x="601134" y="3750862"/>
            <a:ext cx="3598333" cy="354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126825" y="1104017"/>
            <a:ext cx="492495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How to </a:t>
            </a:r>
            <a:r>
              <a:rPr lang="en-US" sz="3000" b="1" dirty="0">
                <a:solidFill>
                  <a:srgbClr val="171717"/>
                </a:solidFill>
              </a:rPr>
              <a:t>e</a:t>
            </a:r>
            <a:r>
              <a:rPr lang="en-US" sz="3000" b="1" dirty="0" smtClean="0">
                <a:solidFill>
                  <a:srgbClr val="171717"/>
                </a:solidFill>
              </a:rPr>
              <a:t>dit </a:t>
            </a:r>
            <a:r>
              <a:rPr lang="en-US" sz="3000" b="1" dirty="0">
                <a:solidFill>
                  <a:srgbClr val="171717"/>
                </a:solidFill>
              </a:rPr>
              <a:t>p</a:t>
            </a:r>
            <a:r>
              <a:rPr lang="en-US" sz="3000" b="1" dirty="0" smtClean="0">
                <a:solidFill>
                  <a:srgbClr val="171717"/>
                </a:solidFill>
              </a:rPr>
              <a:t>rofile?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22544" name="Tekstboks 48"/>
          <p:cNvSpPr txBox="1">
            <a:spLocks noChangeArrowheads="1"/>
          </p:cNvSpPr>
          <p:nvPr/>
        </p:nvSpPr>
        <p:spPr bwMode="auto">
          <a:xfrm>
            <a:off x="651495" y="2552693"/>
            <a:ext cx="353277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err="1" smtClean="0">
                <a:solidFill>
                  <a:srgbClr val="000000"/>
                </a:solidFill>
              </a:rPr>
              <a:t>Click</a:t>
            </a:r>
            <a:r>
              <a:rPr lang="da-DK" sz="1100" dirty="0" smtClean="0">
                <a:solidFill>
                  <a:srgbClr val="000000"/>
                </a:solidFill>
              </a:rPr>
              <a:t> on </a:t>
            </a:r>
            <a:r>
              <a:rPr lang="da-DK" sz="1100" dirty="0" err="1" smtClean="0">
                <a:solidFill>
                  <a:srgbClr val="000000"/>
                </a:solidFill>
              </a:rPr>
              <a:t>username</a:t>
            </a:r>
            <a:r>
              <a:rPr lang="da-DK" sz="1100" dirty="0" smtClean="0">
                <a:solidFill>
                  <a:srgbClr val="000000"/>
                </a:solidFill>
              </a:rPr>
              <a:t> on the top right of the header</a:t>
            </a:r>
            <a:endParaRPr lang="da-DK" sz="1100" dirty="0">
              <a:solidFill>
                <a:srgbClr val="000000"/>
              </a:solidFill>
            </a:endParaRPr>
          </a:p>
        </p:txBody>
      </p:sp>
      <p:grpSp>
        <p:nvGrpSpPr>
          <p:cNvPr id="22552" name="Gruppe 81"/>
          <p:cNvGrpSpPr>
            <a:grpSpLocks/>
          </p:cNvGrpSpPr>
          <p:nvPr/>
        </p:nvGrpSpPr>
        <p:grpSpPr bwMode="auto">
          <a:xfrm>
            <a:off x="197358" y="3363913"/>
            <a:ext cx="344488" cy="344487"/>
            <a:chOff x="876300" y="3363913"/>
            <a:chExt cx="344488" cy="344487"/>
          </a:xfrm>
        </p:grpSpPr>
        <p:sp>
          <p:nvSpPr>
            <p:cNvPr id="12" name="Rektangel 11"/>
            <p:cNvSpPr>
              <a:spLocks noChangeArrowheads="1"/>
            </p:cNvSpPr>
            <p:nvPr/>
          </p:nvSpPr>
          <p:spPr bwMode="auto">
            <a:xfrm>
              <a:off x="876300" y="3363913"/>
              <a:ext cx="344488" cy="344487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81" name="Tekstboks 80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</p:grpSp>
      <p:grpSp>
        <p:nvGrpSpPr>
          <p:cNvPr id="22553" name="Gruppe 83"/>
          <p:cNvGrpSpPr>
            <a:grpSpLocks/>
          </p:cNvGrpSpPr>
          <p:nvPr/>
        </p:nvGrpSpPr>
        <p:grpSpPr bwMode="auto">
          <a:xfrm>
            <a:off x="197358" y="2936875"/>
            <a:ext cx="344488" cy="344488"/>
            <a:chOff x="876300" y="2936875"/>
            <a:chExt cx="344488" cy="344488"/>
          </a:xfrm>
        </p:grpSpPr>
        <p:sp>
          <p:nvSpPr>
            <p:cNvPr id="10" name="Rektangel 9"/>
            <p:cNvSpPr>
              <a:spLocks noChangeArrowheads="1"/>
            </p:cNvSpPr>
            <p:nvPr/>
          </p:nvSpPr>
          <p:spPr bwMode="auto">
            <a:xfrm>
              <a:off x="876300" y="2936875"/>
              <a:ext cx="344488" cy="344488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83" name="Tekstboks 82"/>
            <p:cNvSpPr txBox="1">
              <a:spLocks noChangeArrowheads="1"/>
            </p:cNvSpPr>
            <p:nvPr/>
          </p:nvSpPr>
          <p:spPr bwMode="auto">
            <a:xfrm>
              <a:off x="890588" y="2986088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</p:grpSp>
      <p:grpSp>
        <p:nvGrpSpPr>
          <p:cNvPr id="22554" name="Gruppe 85"/>
          <p:cNvGrpSpPr>
            <a:grpSpLocks/>
          </p:cNvGrpSpPr>
          <p:nvPr/>
        </p:nvGrpSpPr>
        <p:grpSpPr bwMode="auto">
          <a:xfrm>
            <a:off x="197358" y="2511425"/>
            <a:ext cx="344488" cy="342900"/>
            <a:chOff x="876300" y="2511425"/>
            <a:chExt cx="344488" cy="342900"/>
          </a:xfrm>
        </p:grpSpPr>
        <p:sp>
          <p:nvSpPr>
            <p:cNvPr id="8" name="Rektangel 7"/>
            <p:cNvSpPr>
              <a:spLocks noChangeArrowheads="1"/>
            </p:cNvSpPr>
            <p:nvPr/>
          </p:nvSpPr>
          <p:spPr bwMode="auto">
            <a:xfrm>
              <a:off x="876300" y="2511425"/>
              <a:ext cx="344488" cy="342900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85" name="Tekstboks 8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</p:grpSp>
      <p:sp>
        <p:nvSpPr>
          <p:cNvPr id="48" name="Rektangel 30"/>
          <p:cNvSpPr>
            <a:spLocks noChangeArrowheads="1"/>
          </p:cNvSpPr>
          <p:nvPr/>
        </p:nvSpPr>
        <p:spPr bwMode="auto">
          <a:xfrm>
            <a:off x="620891" y="2938062"/>
            <a:ext cx="3584220" cy="36393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15085"/>
              </p:ext>
            </p:extLst>
          </p:nvPr>
        </p:nvGraphicFramePr>
        <p:xfrm>
          <a:off x="8152775" y="0"/>
          <a:ext cx="407153" cy="365760"/>
        </p:xfrm>
        <a:graphic>
          <a:graphicData uri="http://schemas.openxmlformats.org/drawingml/2006/table">
            <a:tbl>
              <a:tblPr/>
              <a:tblGrid>
                <a:gridCol w="407153"/>
              </a:tblGrid>
              <a:tr h="213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5" name="Rektangel 30"/>
          <p:cNvSpPr>
            <a:spLocks noChangeArrowheads="1"/>
          </p:cNvSpPr>
          <p:nvPr/>
        </p:nvSpPr>
        <p:spPr bwMode="auto">
          <a:xfrm>
            <a:off x="603956" y="3358574"/>
            <a:ext cx="3598333" cy="354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58" name="Tekstboks 48"/>
          <p:cNvSpPr txBox="1">
            <a:spLocks noChangeArrowheads="1"/>
          </p:cNvSpPr>
          <p:nvPr/>
        </p:nvSpPr>
        <p:spPr bwMode="auto">
          <a:xfrm>
            <a:off x="612350" y="3325850"/>
            <a:ext cx="35327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smtClean="0">
                <a:solidFill>
                  <a:srgbClr val="000000"/>
                </a:solidFill>
              </a:rPr>
              <a:t>To </a:t>
            </a:r>
            <a:r>
              <a:rPr lang="da-DK" sz="1100" dirty="0" err="1" smtClean="0">
                <a:solidFill>
                  <a:srgbClr val="000000"/>
                </a:solidFill>
              </a:rPr>
              <a:t>change</a:t>
            </a:r>
            <a:r>
              <a:rPr lang="da-DK" sz="1100" dirty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your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picture</a:t>
            </a:r>
            <a:r>
              <a:rPr lang="da-DK" sz="1100" dirty="0" smtClean="0">
                <a:solidFill>
                  <a:srgbClr val="000000"/>
                </a:solidFill>
              </a:rPr>
              <a:t>, </a:t>
            </a:r>
            <a:r>
              <a:rPr lang="da-DK" sz="1100" dirty="0" err="1" smtClean="0">
                <a:solidFill>
                  <a:srgbClr val="000000"/>
                </a:solidFill>
              </a:rPr>
              <a:t>click</a:t>
            </a:r>
            <a:r>
              <a:rPr lang="da-DK" sz="1100" dirty="0" smtClean="0">
                <a:solidFill>
                  <a:srgbClr val="000000"/>
                </a:solidFill>
              </a:rPr>
              <a:t> on ’</a:t>
            </a:r>
            <a:r>
              <a:rPr lang="da-DK" sz="1100" dirty="0">
                <a:solidFill>
                  <a:srgbClr val="000000"/>
                </a:solidFill>
              </a:rPr>
              <a:t>C</a:t>
            </a:r>
            <a:r>
              <a:rPr lang="da-DK" sz="1100" dirty="0" smtClean="0">
                <a:solidFill>
                  <a:srgbClr val="000000"/>
                </a:solidFill>
              </a:rPr>
              <a:t>hange </a:t>
            </a:r>
            <a:r>
              <a:rPr lang="da-DK" sz="1100" dirty="0" err="1" smtClean="0">
                <a:solidFill>
                  <a:srgbClr val="000000"/>
                </a:solidFill>
              </a:rPr>
              <a:t>your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picture</a:t>
            </a:r>
            <a:r>
              <a:rPr lang="da-DK" sz="1100" dirty="0" smtClean="0">
                <a:solidFill>
                  <a:srgbClr val="000000"/>
                </a:solidFill>
              </a:rPr>
              <a:t>’ and upload image </a:t>
            </a:r>
            <a:r>
              <a:rPr lang="da-DK" sz="1100" dirty="0" err="1" smtClean="0">
                <a:solidFill>
                  <a:srgbClr val="000000"/>
                </a:solidFill>
              </a:rPr>
              <a:t>that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you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want</a:t>
            </a:r>
            <a:endParaRPr lang="da-DK" sz="1100" dirty="0">
              <a:solidFill>
                <a:srgbClr val="000000"/>
              </a:solidFill>
            </a:endParaRPr>
          </a:p>
        </p:txBody>
      </p:sp>
      <p:grpSp>
        <p:nvGrpSpPr>
          <p:cNvPr id="25" name="Gruppe 81"/>
          <p:cNvGrpSpPr>
            <a:grpSpLocks/>
          </p:cNvGrpSpPr>
          <p:nvPr/>
        </p:nvGrpSpPr>
        <p:grpSpPr bwMode="auto">
          <a:xfrm>
            <a:off x="194536" y="3770313"/>
            <a:ext cx="344488" cy="344487"/>
            <a:chOff x="876300" y="3363913"/>
            <a:chExt cx="344488" cy="344487"/>
          </a:xfrm>
        </p:grpSpPr>
        <p:sp>
          <p:nvSpPr>
            <p:cNvPr id="26" name="Rektangel 11"/>
            <p:cNvSpPr>
              <a:spLocks noChangeArrowheads="1"/>
            </p:cNvSpPr>
            <p:nvPr/>
          </p:nvSpPr>
          <p:spPr bwMode="auto">
            <a:xfrm>
              <a:off x="876300" y="3363913"/>
              <a:ext cx="344488" cy="344487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7" name="Tekstboks 80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4</a:t>
              </a:r>
            </a:p>
          </p:txBody>
        </p:sp>
      </p:grpSp>
      <p:sp>
        <p:nvSpPr>
          <p:cNvPr id="28" name="Tekstboks 48"/>
          <p:cNvSpPr txBox="1">
            <a:spLocks noChangeArrowheads="1"/>
          </p:cNvSpPr>
          <p:nvPr/>
        </p:nvSpPr>
        <p:spPr bwMode="auto">
          <a:xfrm>
            <a:off x="609528" y="3722555"/>
            <a:ext cx="35327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smtClean="0">
                <a:solidFill>
                  <a:srgbClr val="000000"/>
                </a:solidFill>
              </a:rPr>
              <a:t>To </a:t>
            </a:r>
            <a:r>
              <a:rPr lang="da-DK" sz="1100" dirty="0" err="1" smtClean="0">
                <a:solidFill>
                  <a:srgbClr val="000000"/>
                </a:solidFill>
              </a:rPr>
              <a:t>change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your</a:t>
            </a:r>
            <a:r>
              <a:rPr lang="da-DK" sz="1100" dirty="0" smtClean="0">
                <a:solidFill>
                  <a:srgbClr val="000000"/>
                </a:solidFill>
              </a:rPr>
              <a:t> profile info, </a:t>
            </a:r>
            <a:r>
              <a:rPr lang="da-DK" sz="1100" dirty="0" err="1" smtClean="0">
                <a:solidFill>
                  <a:srgbClr val="000000"/>
                </a:solidFill>
              </a:rPr>
              <a:t>click</a:t>
            </a:r>
            <a:r>
              <a:rPr lang="da-DK" sz="1100" dirty="0" smtClean="0">
                <a:solidFill>
                  <a:srgbClr val="000000"/>
                </a:solidFill>
              </a:rPr>
              <a:t> on ’Edit </a:t>
            </a:r>
            <a:r>
              <a:rPr lang="da-DK" sz="1100" dirty="0" err="1" smtClean="0">
                <a:solidFill>
                  <a:srgbClr val="000000"/>
                </a:solidFill>
              </a:rPr>
              <a:t>your</a:t>
            </a:r>
            <a:r>
              <a:rPr lang="da-DK" sz="1100" dirty="0" smtClean="0">
                <a:solidFill>
                  <a:srgbClr val="000000"/>
                </a:solidFill>
              </a:rPr>
              <a:t> profile’(</a:t>
            </a:r>
            <a:r>
              <a:rPr lang="da-DK" sz="1100" dirty="0" err="1" smtClean="0">
                <a:solidFill>
                  <a:srgbClr val="000000"/>
                </a:solidFill>
              </a:rPr>
              <a:t>you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might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need</a:t>
            </a:r>
            <a:r>
              <a:rPr lang="da-DK" sz="1100" dirty="0" smtClean="0">
                <a:solidFill>
                  <a:srgbClr val="000000"/>
                </a:solidFill>
              </a:rPr>
              <a:t> to </a:t>
            </a:r>
            <a:r>
              <a:rPr lang="da-DK" sz="1100" dirty="0" err="1" smtClean="0">
                <a:solidFill>
                  <a:srgbClr val="000000"/>
                </a:solidFill>
              </a:rPr>
              <a:t>login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once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again</a:t>
            </a:r>
            <a:r>
              <a:rPr lang="da-DK" sz="1100" dirty="0" smtClean="0">
                <a:solidFill>
                  <a:srgbClr val="000000"/>
                </a:solidFill>
              </a:rPr>
              <a:t>)</a:t>
            </a:r>
            <a:endParaRPr lang="da-DK" sz="1100" dirty="0">
              <a:solidFill>
                <a:srgbClr val="000000"/>
              </a:solidFill>
            </a:endParaRPr>
          </a:p>
        </p:txBody>
      </p:sp>
      <p:grpSp>
        <p:nvGrpSpPr>
          <p:cNvPr id="30" name="Gruppe 81"/>
          <p:cNvGrpSpPr>
            <a:grpSpLocks/>
          </p:cNvGrpSpPr>
          <p:nvPr/>
        </p:nvGrpSpPr>
        <p:grpSpPr bwMode="auto">
          <a:xfrm>
            <a:off x="191715" y="4190822"/>
            <a:ext cx="344488" cy="344487"/>
            <a:chOff x="876300" y="3363913"/>
            <a:chExt cx="344488" cy="344487"/>
          </a:xfrm>
        </p:grpSpPr>
        <p:sp>
          <p:nvSpPr>
            <p:cNvPr id="31" name="Rektangel 11"/>
            <p:cNvSpPr>
              <a:spLocks noChangeArrowheads="1"/>
            </p:cNvSpPr>
            <p:nvPr/>
          </p:nvSpPr>
          <p:spPr bwMode="auto">
            <a:xfrm>
              <a:off x="876300" y="3363913"/>
              <a:ext cx="344488" cy="344487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32" name="Tekstboks 80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5</a:t>
              </a:r>
            </a:p>
          </p:txBody>
        </p:sp>
      </p:grpSp>
      <p:sp>
        <p:nvSpPr>
          <p:cNvPr id="9" name="Down Arrow 8"/>
          <p:cNvSpPr/>
          <p:nvPr/>
        </p:nvSpPr>
        <p:spPr>
          <a:xfrm>
            <a:off x="6574173" y="2849027"/>
            <a:ext cx="451555" cy="3386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kstboks 48"/>
          <p:cNvSpPr txBox="1">
            <a:spLocks noChangeArrowheads="1"/>
          </p:cNvSpPr>
          <p:nvPr/>
        </p:nvSpPr>
        <p:spPr bwMode="auto">
          <a:xfrm>
            <a:off x="629283" y="2987314"/>
            <a:ext cx="353277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err="1" smtClean="0">
                <a:solidFill>
                  <a:srgbClr val="000000"/>
                </a:solidFill>
              </a:rPr>
              <a:t>Click</a:t>
            </a:r>
            <a:r>
              <a:rPr lang="da-DK" sz="1100" dirty="0" smtClean="0">
                <a:solidFill>
                  <a:srgbClr val="000000"/>
                </a:solidFill>
              </a:rPr>
              <a:t> on ’</a:t>
            </a:r>
            <a:r>
              <a:rPr lang="da-DK" sz="1100" dirty="0" err="1" smtClean="0">
                <a:solidFill>
                  <a:srgbClr val="000000"/>
                </a:solidFill>
              </a:rPr>
              <a:t>About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Me</a:t>
            </a:r>
            <a:r>
              <a:rPr lang="da-DK" sz="1100" dirty="0" smtClean="0">
                <a:solidFill>
                  <a:srgbClr val="000000"/>
                </a:solidFill>
              </a:rPr>
              <a:t>’ tab</a:t>
            </a:r>
            <a:endParaRPr lang="da-DK" sz="1100" dirty="0">
              <a:solidFill>
                <a:srgbClr val="000000"/>
              </a:solidFill>
            </a:endParaRPr>
          </a:p>
        </p:txBody>
      </p:sp>
      <p:sp>
        <p:nvSpPr>
          <p:cNvPr id="50" name="Tekstboks 48"/>
          <p:cNvSpPr txBox="1">
            <a:spLocks noChangeArrowheads="1"/>
          </p:cNvSpPr>
          <p:nvPr/>
        </p:nvSpPr>
        <p:spPr bwMode="auto">
          <a:xfrm>
            <a:off x="607162" y="4131642"/>
            <a:ext cx="35327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err="1" smtClean="0">
                <a:solidFill>
                  <a:srgbClr val="000000"/>
                </a:solidFill>
              </a:rPr>
              <a:t>Once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logged</a:t>
            </a:r>
            <a:r>
              <a:rPr lang="da-DK" sz="1100" dirty="0" smtClean="0">
                <a:solidFill>
                  <a:srgbClr val="000000"/>
                </a:solidFill>
              </a:rPr>
              <a:t> in, </a:t>
            </a:r>
            <a:r>
              <a:rPr lang="da-DK" sz="1100" dirty="0" err="1" smtClean="0">
                <a:solidFill>
                  <a:srgbClr val="000000"/>
                </a:solidFill>
              </a:rPr>
              <a:t>change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any</a:t>
            </a:r>
            <a:r>
              <a:rPr lang="da-DK" sz="1100" dirty="0" smtClean="0">
                <a:solidFill>
                  <a:srgbClr val="000000"/>
                </a:solidFill>
              </a:rPr>
              <a:t> information </a:t>
            </a:r>
            <a:r>
              <a:rPr lang="da-DK" sz="1100" dirty="0" err="1" smtClean="0">
                <a:solidFill>
                  <a:srgbClr val="000000"/>
                </a:solidFill>
              </a:rPr>
              <a:t>you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see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fit</a:t>
            </a:r>
            <a:r>
              <a:rPr lang="da-DK" sz="1100" dirty="0" smtClean="0">
                <a:solidFill>
                  <a:srgbClr val="000000"/>
                </a:solidFill>
              </a:rPr>
              <a:t> and </a:t>
            </a:r>
            <a:r>
              <a:rPr lang="da-DK" sz="1100" dirty="0" err="1" smtClean="0">
                <a:solidFill>
                  <a:srgbClr val="000000"/>
                </a:solidFill>
              </a:rPr>
              <a:t>click</a:t>
            </a:r>
            <a:r>
              <a:rPr lang="da-DK" sz="1100" dirty="0" smtClean="0">
                <a:solidFill>
                  <a:srgbClr val="000000"/>
                </a:solidFill>
              </a:rPr>
              <a:t> ’Save’</a:t>
            </a:r>
            <a:endParaRPr lang="da-DK" sz="11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79100" y="2517209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rgbClr val="171717"/>
                </a:solidFill>
                <a:latin typeface="Zapf Dingbats" charset="2"/>
              </a:rPr>
              <a:t>✓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>
            <a:off x="6571466" y="975172"/>
            <a:ext cx="451555" cy="3386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Shot 2012-09-24 at 11.39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49" y="1376690"/>
            <a:ext cx="3307395" cy="1463946"/>
          </a:xfrm>
          <a:prstGeom prst="rect">
            <a:avLst/>
          </a:prstGeom>
        </p:spPr>
      </p:pic>
      <p:pic>
        <p:nvPicPr>
          <p:cNvPr id="7" name="Picture 6" descr="Screen Shot 2012-09-24 at 11.45.1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77" y="3210422"/>
            <a:ext cx="2627113" cy="3561067"/>
          </a:xfrm>
          <a:prstGeom prst="rect">
            <a:avLst/>
          </a:prstGeom>
        </p:spPr>
      </p:pic>
      <p:sp>
        <p:nvSpPr>
          <p:cNvPr id="35" name="Rektangel 30"/>
          <p:cNvSpPr>
            <a:spLocks noChangeArrowheads="1"/>
          </p:cNvSpPr>
          <p:nvPr/>
        </p:nvSpPr>
        <p:spPr bwMode="auto">
          <a:xfrm>
            <a:off x="602098" y="4619413"/>
            <a:ext cx="3595509" cy="354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8" name="Tekstboks 48"/>
          <p:cNvSpPr txBox="1">
            <a:spLocks noChangeArrowheads="1"/>
          </p:cNvSpPr>
          <p:nvPr/>
        </p:nvSpPr>
        <p:spPr bwMode="auto">
          <a:xfrm>
            <a:off x="636664" y="4570787"/>
            <a:ext cx="35327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smtClean="0">
                <a:solidFill>
                  <a:srgbClr val="000000"/>
                </a:solidFill>
              </a:rPr>
              <a:t>To </a:t>
            </a:r>
            <a:r>
              <a:rPr lang="da-DK" sz="1100" dirty="0" err="1" smtClean="0">
                <a:solidFill>
                  <a:srgbClr val="000000"/>
                </a:solidFill>
              </a:rPr>
              <a:t>navigate</a:t>
            </a:r>
            <a:r>
              <a:rPr lang="da-DK" sz="1100" dirty="0" smtClean="0">
                <a:solidFill>
                  <a:srgbClr val="000000"/>
                </a:solidFill>
              </a:rPr>
              <a:t> back to </a:t>
            </a:r>
            <a:r>
              <a:rPr lang="da-DK" sz="1100" dirty="0" smtClean="0">
                <a:solidFill>
                  <a:srgbClr val="000000"/>
                </a:solidFill>
              </a:rPr>
              <a:t>C</a:t>
            </a:r>
            <a:r>
              <a:rPr lang="da-DK" sz="1100" dirty="0" smtClean="0">
                <a:solidFill>
                  <a:srgbClr val="000000"/>
                </a:solidFill>
              </a:rPr>
              <a:t>ommunities, </a:t>
            </a:r>
            <a:r>
              <a:rPr lang="da-DK" sz="1100" dirty="0" err="1" smtClean="0">
                <a:solidFill>
                  <a:srgbClr val="000000"/>
                </a:solidFill>
              </a:rPr>
              <a:t>click</a:t>
            </a:r>
            <a:r>
              <a:rPr lang="da-DK" sz="1100" dirty="0" smtClean="0">
                <a:solidFill>
                  <a:srgbClr val="000000"/>
                </a:solidFill>
              </a:rPr>
              <a:t> ’Back’ </a:t>
            </a:r>
            <a:r>
              <a:rPr lang="da-DK" sz="1100" dirty="0" err="1" smtClean="0">
                <a:solidFill>
                  <a:srgbClr val="000000"/>
                </a:solidFill>
              </a:rPr>
              <a:t>until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you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get</a:t>
            </a:r>
            <a:r>
              <a:rPr lang="da-DK" sz="1100" dirty="0" smtClean="0">
                <a:solidFill>
                  <a:srgbClr val="000000"/>
                </a:solidFill>
              </a:rPr>
              <a:t> to ’Edit </a:t>
            </a:r>
            <a:r>
              <a:rPr lang="da-DK" sz="1100" dirty="0" err="1" smtClean="0">
                <a:solidFill>
                  <a:srgbClr val="000000"/>
                </a:solidFill>
              </a:rPr>
              <a:t>your</a:t>
            </a:r>
            <a:r>
              <a:rPr lang="da-DK" sz="1100" dirty="0" smtClean="0">
                <a:solidFill>
                  <a:srgbClr val="000000"/>
                </a:solidFill>
              </a:rPr>
              <a:t> profile’ page</a:t>
            </a:r>
            <a:endParaRPr lang="da-DK" sz="1100" dirty="0">
              <a:solidFill>
                <a:srgbClr val="000000"/>
              </a:solidFill>
            </a:endParaRPr>
          </a:p>
        </p:txBody>
      </p:sp>
      <p:sp>
        <p:nvSpPr>
          <p:cNvPr id="42" name="Tekstboks 80"/>
          <p:cNvSpPr txBox="1">
            <a:spLocks noChangeArrowheads="1"/>
          </p:cNvSpPr>
          <p:nvPr/>
        </p:nvSpPr>
        <p:spPr bwMode="auto">
          <a:xfrm>
            <a:off x="1997051" y="2631951"/>
            <a:ext cx="3222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>
              <a:defRPr/>
            </a:pPr>
            <a:r>
              <a:rPr lang="da-DK" sz="120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rPr>
              <a:t>5</a:t>
            </a:r>
          </a:p>
        </p:txBody>
      </p:sp>
      <p:grpSp>
        <p:nvGrpSpPr>
          <p:cNvPr id="43" name="Gruppe 81"/>
          <p:cNvGrpSpPr>
            <a:grpSpLocks/>
          </p:cNvGrpSpPr>
          <p:nvPr/>
        </p:nvGrpSpPr>
        <p:grpSpPr bwMode="auto">
          <a:xfrm>
            <a:off x="193907" y="4616313"/>
            <a:ext cx="344488" cy="344487"/>
            <a:chOff x="876300" y="3363913"/>
            <a:chExt cx="344488" cy="344487"/>
          </a:xfrm>
        </p:grpSpPr>
        <p:sp>
          <p:nvSpPr>
            <p:cNvPr id="44" name="Rektangel 11"/>
            <p:cNvSpPr>
              <a:spLocks noChangeArrowheads="1"/>
            </p:cNvSpPr>
            <p:nvPr/>
          </p:nvSpPr>
          <p:spPr bwMode="auto">
            <a:xfrm>
              <a:off x="876300" y="3363913"/>
              <a:ext cx="344488" cy="344487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9" name="Tekstboks 80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6</a:t>
              </a:r>
              <a:endParaRPr lang="da-DK" sz="120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92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ktangel 32"/>
          <p:cNvSpPr>
            <a:spLocks noChangeArrowheads="1"/>
          </p:cNvSpPr>
          <p:nvPr/>
        </p:nvSpPr>
        <p:spPr bwMode="auto">
          <a:xfrm>
            <a:off x="618068" y="3773102"/>
            <a:ext cx="3587044" cy="704824"/>
          </a:xfrm>
          <a:prstGeom prst="rect">
            <a:avLst/>
          </a:prstGeom>
          <a:gradFill flip="none" rotWithShape="1">
            <a:gsLst>
              <a:gs pos="0">
                <a:srgbClr val="69BED9"/>
              </a:gs>
              <a:gs pos="100000">
                <a:srgbClr val="1F88C8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pic>
        <p:nvPicPr>
          <p:cNvPr id="3" name="Picture 2" descr="Screen Shot 2012-09-21 at 8.16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46" y="970844"/>
            <a:ext cx="4650453" cy="4445000"/>
          </a:xfrm>
          <a:prstGeom prst="rect">
            <a:avLst/>
          </a:prstGeom>
        </p:spPr>
      </p:pic>
      <p:sp>
        <p:nvSpPr>
          <p:cNvPr id="47" name="Rektangel 30"/>
          <p:cNvSpPr>
            <a:spLocks noChangeArrowheads="1"/>
          </p:cNvSpPr>
          <p:nvPr/>
        </p:nvSpPr>
        <p:spPr bwMode="auto">
          <a:xfrm>
            <a:off x="609602" y="2503440"/>
            <a:ext cx="3595509" cy="354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126825" y="1104017"/>
            <a:ext cx="492495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200" dirty="0">
                <a:solidFill>
                  <a:srgbClr val="000000"/>
                </a:solidFill>
              </a:rPr>
              <a:t>How to </a:t>
            </a:r>
            <a:r>
              <a:rPr lang="en-US" sz="3200" dirty="0" smtClean="0">
                <a:solidFill>
                  <a:srgbClr val="000000"/>
                </a:solidFill>
              </a:rPr>
              <a:t>view </a:t>
            </a:r>
            <a:r>
              <a:rPr lang="en-US" sz="3200" dirty="0">
                <a:solidFill>
                  <a:srgbClr val="000000"/>
                </a:solidFill>
              </a:rPr>
              <a:t>a user’s </a:t>
            </a:r>
            <a:endParaRPr lang="en-US" sz="3200" dirty="0" smtClean="0">
              <a:solidFill>
                <a:srgbClr val="000000"/>
              </a:solidFill>
            </a:endParaRPr>
          </a:p>
          <a:p>
            <a:pPr defTabSz="914400" eaLnBrk="0" hangingPunct="0">
              <a:lnSpc>
                <a:spcPct val="95000"/>
              </a:lnSpc>
            </a:pPr>
            <a:r>
              <a:rPr lang="en-US" sz="3200" dirty="0" smtClean="0">
                <a:solidFill>
                  <a:srgbClr val="000000"/>
                </a:solidFill>
              </a:rPr>
              <a:t>email </a:t>
            </a:r>
            <a:r>
              <a:rPr lang="en-US" sz="3200" dirty="0">
                <a:solidFill>
                  <a:srgbClr val="000000"/>
                </a:solidFill>
              </a:rPr>
              <a:t>address for </a:t>
            </a:r>
            <a:endParaRPr lang="en-US" sz="3200" dirty="0" smtClean="0">
              <a:solidFill>
                <a:srgbClr val="000000"/>
              </a:solidFill>
            </a:endParaRPr>
          </a:p>
          <a:p>
            <a:pPr defTabSz="914400" eaLnBrk="0" hangingPunct="0">
              <a:lnSpc>
                <a:spcPct val="95000"/>
              </a:lnSpc>
            </a:pPr>
            <a:r>
              <a:rPr lang="en-US" sz="3200" dirty="0" smtClean="0">
                <a:solidFill>
                  <a:srgbClr val="000000"/>
                </a:solidFill>
              </a:rPr>
              <a:t>private </a:t>
            </a:r>
            <a:r>
              <a:rPr lang="en-US" sz="3200" dirty="0">
                <a:solidFill>
                  <a:srgbClr val="000000"/>
                </a:solidFill>
              </a:rPr>
              <a:t>emailing (CCN</a:t>
            </a:r>
            <a:r>
              <a:rPr lang="en-US" sz="3200" dirty="0" smtClean="0">
                <a:solidFill>
                  <a:srgbClr val="000000"/>
                </a:solidFill>
              </a:rPr>
              <a:t>)?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2544" name="Tekstboks 48"/>
          <p:cNvSpPr txBox="1">
            <a:spLocks noChangeArrowheads="1"/>
          </p:cNvSpPr>
          <p:nvPr/>
        </p:nvSpPr>
        <p:spPr bwMode="auto">
          <a:xfrm>
            <a:off x="632106" y="2552693"/>
            <a:ext cx="353277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smtClean="0">
                <a:solidFill>
                  <a:srgbClr val="000000"/>
                </a:solidFill>
              </a:rPr>
              <a:t>Go to </a:t>
            </a:r>
            <a:r>
              <a:rPr lang="da-DK" sz="1100" dirty="0" err="1" smtClean="0">
                <a:solidFill>
                  <a:srgbClr val="000000"/>
                </a:solidFill>
              </a:rPr>
              <a:t>sears.com</a:t>
            </a:r>
            <a:r>
              <a:rPr lang="da-DK" sz="1100" dirty="0" smtClean="0">
                <a:solidFill>
                  <a:srgbClr val="000000"/>
                </a:solidFill>
              </a:rPr>
              <a:t>/</a:t>
            </a:r>
            <a:r>
              <a:rPr lang="da-DK" sz="1100" dirty="0" err="1" smtClean="0">
                <a:solidFill>
                  <a:srgbClr val="000000"/>
                </a:solidFill>
              </a:rPr>
              <a:t>community</a:t>
            </a:r>
            <a:r>
              <a:rPr lang="da-DK" sz="1100" dirty="0" smtClean="0">
                <a:solidFill>
                  <a:srgbClr val="000000"/>
                </a:solidFill>
              </a:rPr>
              <a:t> or </a:t>
            </a:r>
            <a:r>
              <a:rPr lang="da-DK" sz="1100" dirty="0" err="1" smtClean="0">
                <a:solidFill>
                  <a:srgbClr val="000000"/>
                </a:solidFill>
              </a:rPr>
              <a:t>kmart.com</a:t>
            </a:r>
            <a:r>
              <a:rPr lang="da-DK" sz="1100" dirty="0" smtClean="0">
                <a:solidFill>
                  <a:srgbClr val="000000"/>
                </a:solidFill>
              </a:rPr>
              <a:t>/</a:t>
            </a:r>
            <a:r>
              <a:rPr lang="da-DK" sz="1100" dirty="0" err="1" smtClean="0">
                <a:solidFill>
                  <a:srgbClr val="000000"/>
                </a:solidFill>
              </a:rPr>
              <a:t>community</a:t>
            </a:r>
            <a:endParaRPr lang="da-DK" sz="1100" dirty="0">
              <a:solidFill>
                <a:srgbClr val="000000"/>
              </a:solidFill>
            </a:endParaRPr>
          </a:p>
        </p:txBody>
      </p:sp>
      <p:sp>
        <p:nvSpPr>
          <p:cNvPr id="22547" name="Tekstboks 53"/>
          <p:cNvSpPr txBox="1">
            <a:spLocks noChangeArrowheads="1"/>
          </p:cNvSpPr>
          <p:nvPr/>
        </p:nvSpPr>
        <p:spPr bwMode="auto">
          <a:xfrm>
            <a:off x="-75260" y="3946171"/>
            <a:ext cx="30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a-DK" sz="2000" dirty="0">
                <a:solidFill>
                  <a:srgbClr val="171717"/>
                </a:solidFill>
                <a:latin typeface="Zapf Dingbats" charset="2"/>
              </a:rPr>
              <a:t>✓</a:t>
            </a:r>
            <a:endParaRPr lang="da-DK" sz="2000" dirty="0">
              <a:solidFill>
                <a:srgbClr val="171717"/>
              </a:solidFill>
            </a:endParaRPr>
          </a:p>
        </p:txBody>
      </p:sp>
      <p:grpSp>
        <p:nvGrpSpPr>
          <p:cNvPr id="22552" name="Gruppe 81"/>
          <p:cNvGrpSpPr>
            <a:grpSpLocks/>
          </p:cNvGrpSpPr>
          <p:nvPr/>
        </p:nvGrpSpPr>
        <p:grpSpPr bwMode="auto">
          <a:xfrm>
            <a:off x="197358" y="3363913"/>
            <a:ext cx="344488" cy="344487"/>
            <a:chOff x="876300" y="3363913"/>
            <a:chExt cx="344488" cy="344487"/>
          </a:xfrm>
        </p:grpSpPr>
        <p:sp>
          <p:nvSpPr>
            <p:cNvPr id="12" name="Rektangel 11"/>
            <p:cNvSpPr>
              <a:spLocks noChangeArrowheads="1"/>
            </p:cNvSpPr>
            <p:nvPr/>
          </p:nvSpPr>
          <p:spPr bwMode="auto">
            <a:xfrm>
              <a:off x="876300" y="3363913"/>
              <a:ext cx="344488" cy="344487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81" name="Tekstboks 80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</p:grpSp>
      <p:grpSp>
        <p:nvGrpSpPr>
          <p:cNvPr id="22553" name="Gruppe 83"/>
          <p:cNvGrpSpPr>
            <a:grpSpLocks/>
          </p:cNvGrpSpPr>
          <p:nvPr/>
        </p:nvGrpSpPr>
        <p:grpSpPr bwMode="auto">
          <a:xfrm>
            <a:off x="197358" y="2936875"/>
            <a:ext cx="344488" cy="344488"/>
            <a:chOff x="876300" y="2936875"/>
            <a:chExt cx="344488" cy="344488"/>
          </a:xfrm>
        </p:grpSpPr>
        <p:sp>
          <p:nvSpPr>
            <p:cNvPr id="10" name="Rektangel 9"/>
            <p:cNvSpPr>
              <a:spLocks noChangeArrowheads="1"/>
            </p:cNvSpPr>
            <p:nvPr/>
          </p:nvSpPr>
          <p:spPr bwMode="auto">
            <a:xfrm>
              <a:off x="876300" y="2936875"/>
              <a:ext cx="344488" cy="344488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83" name="Tekstboks 82"/>
            <p:cNvSpPr txBox="1">
              <a:spLocks noChangeArrowheads="1"/>
            </p:cNvSpPr>
            <p:nvPr/>
          </p:nvSpPr>
          <p:spPr bwMode="auto">
            <a:xfrm>
              <a:off x="890588" y="2986088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</p:grpSp>
      <p:grpSp>
        <p:nvGrpSpPr>
          <p:cNvPr id="22554" name="Gruppe 85"/>
          <p:cNvGrpSpPr>
            <a:grpSpLocks/>
          </p:cNvGrpSpPr>
          <p:nvPr/>
        </p:nvGrpSpPr>
        <p:grpSpPr bwMode="auto">
          <a:xfrm>
            <a:off x="197358" y="2511425"/>
            <a:ext cx="344488" cy="342900"/>
            <a:chOff x="876300" y="2511425"/>
            <a:chExt cx="344488" cy="342900"/>
          </a:xfrm>
        </p:grpSpPr>
        <p:sp>
          <p:nvSpPr>
            <p:cNvPr id="8" name="Rektangel 7"/>
            <p:cNvSpPr>
              <a:spLocks noChangeArrowheads="1"/>
            </p:cNvSpPr>
            <p:nvPr/>
          </p:nvSpPr>
          <p:spPr bwMode="auto">
            <a:xfrm>
              <a:off x="876300" y="2511425"/>
              <a:ext cx="344488" cy="342900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85" name="Tekstboks 8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</p:grpSp>
      <p:sp>
        <p:nvSpPr>
          <p:cNvPr id="48" name="Rektangel 30"/>
          <p:cNvSpPr>
            <a:spLocks noChangeArrowheads="1"/>
          </p:cNvSpPr>
          <p:nvPr/>
        </p:nvSpPr>
        <p:spPr bwMode="auto">
          <a:xfrm>
            <a:off x="620891" y="2938062"/>
            <a:ext cx="3584220" cy="36393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37715"/>
              </p:ext>
            </p:extLst>
          </p:nvPr>
        </p:nvGraphicFramePr>
        <p:xfrm>
          <a:off x="5279378" y="2566769"/>
          <a:ext cx="1241778" cy="365760"/>
        </p:xfrm>
        <a:graphic>
          <a:graphicData uri="http://schemas.openxmlformats.org/drawingml/2006/table">
            <a:tbl>
              <a:tblPr/>
              <a:tblGrid>
                <a:gridCol w="1241778"/>
              </a:tblGrid>
              <a:tr h="2810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5" name="Rektangel 30"/>
          <p:cNvSpPr>
            <a:spLocks noChangeArrowheads="1"/>
          </p:cNvSpPr>
          <p:nvPr/>
        </p:nvSpPr>
        <p:spPr bwMode="auto">
          <a:xfrm>
            <a:off x="603956" y="3358574"/>
            <a:ext cx="3598333" cy="354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58" name="Tekstboks 48"/>
          <p:cNvSpPr txBox="1">
            <a:spLocks noChangeArrowheads="1"/>
          </p:cNvSpPr>
          <p:nvPr/>
        </p:nvSpPr>
        <p:spPr bwMode="auto">
          <a:xfrm>
            <a:off x="612350" y="3294938"/>
            <a:ext cx="35327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err="1" smtClean="0">
                <a:solidFill>
                  <a:srgbClr val="000000"/>
                </a:solidFill>
              </a:rPr>
              <a:t>Once</a:t>
            </a:r>
            <a:r>
              <a:rPr lang="da-DK" sz="1100" dirty="0" smtClean="0">
                <a:solidFill>
                  <a:srgbClr val="000000"/>
                </a:solidFill>
              </a:rPr>
              <a:t> longged in, go to the </a:t>
            </a:r>
            <a:r>
              <a:rPr lang="da-DK" sz="1100" dirty="0" err="1" smtClean="0">
                <a:solidFill>
                  <a:srgbClr val="000000"/>
                </a:solidFill>
              </a:rPr>
              <a:t>url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add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wp-admin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after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community</a:t>
            </a:r>
            <a:r>
              <a:rPr lang="da-DK" sz="1100" dirty="0" smtClean="0">
                <a:solidFill>
                  <a:srgbClr val="000000"/>
                </a:solidFill>
              </a:rPr>
              <a:t> (</a:t>
            </a:r>
            <a:r>
              <a:rPr lang="da-DK" sz="1100" dirty="0" err="1" smtClean="0">
                <a:solidFill>
                  <a:srgbClr val="000000"/>
                </a:solidFill>
              </a:rPr>
              <a:t>ex.sears.com</a:t>
            </a:r>
            <a:r>
              <a:rPr lang="da-DK" sz="1100" dirty="0" smtClean="0">
                <a:solidFill>
                  <a:srgbClr val="000000"/>
                </a:solidFill>
              </a:rPr>
              <a:t>/</a:t>
            </a:r>
            <a:r>
              <a:rPr lang="da-DK" sz="1100" dirty="0" err="1" smtClean="0">
                <a:solidFill>
                  <a:srgbClr val="000000"/>
                </a:solidFill>
              </a:rPr>
              <a:t>community</a:t>
            </a:r>
            <a:r>
              <a:rPr lang="da-DK" sz="1100" dirty="0" smtClean="0">
                <a:solidFill>
                  <a:srgbClr val="000000"/>
                </a:solidFill>
              </a:rPr>
              <a:t>/</a:t>
            </a:r>
            <a:r>
              <a:rPr lang="da-DK" sz="1100" b="1" dirty="0" err="1" smtClean="0">
                <a:solidFill>
                  <a:srgbClr val="F50736"/>
                </a:solidFill>
              </a:rPr>
              <a:t>wp-admin</a:t>
            </a:r>
            <a:r>
              <a:rPr lang="da-DK" sz="1100" dirty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25" name="Gruppe 81"/>
          <p:cNvGrpSpPr>
            <a:grpSpLocks/>
          </p:cNvGrpSpPr>
          <p:nvPr/>
        </p:nvGrpSpPr>
        <p:grpSpPr bwMode="auto">
          <a:xfrm>
            <a:off x="194536" y="3770312"/>
            <a:ext cx="344488" cy="707613"/>
            <a:chOff x="876300" y="3363913"/>
            <a:chExt cx="344488" cy="344487"/>
          </a:xfrm>
        </p:grpSpPr>
        <p:sp>
          <p:nvSpPr>
            <p:cNvPr id="26" name="Rektangel 11"/>
            <p:cNvSpPr>
              <a:spLocks noChangeArrowheads="1"/>
            </p:cNvSpPr>
            <p:nvPr/>
          </p:nvSpPr>
          <p:spPr bwMode="auto">
            <a:xfrm>
              <a:off x="876300" y="3363913"/>
              <a:ext cx="344488" cy="344487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7" name="Tekstboks 80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4</a:t>
              </a:r>
            </a:p>
          </p:txBody>
        </p:sp>
      </p:grpSp>
      <p:sp>
        <p:nvSpPr>
          <p:cNvPr id="28" name="Tekstboks 48"/>
          <p:cNvSpPr txBox="1">
            <a:spLocks noChangeArrowheads="1"/>
          </p:cNvSpPr>
          <p:nvPr/>
        </p:nvSpPr>
        <p:spPr bwMode="auto">
          <a:xfrm>
            <a:off x="609530" y="3743674"/>
            <a:ext cx="35955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smtClean="0">
                <a:solidFill>
                  <a:srgbClr val="000000"/>
                </a:solidFill>
              </a:rPr>
              <a:t>User </a:t>
            </a:r>
            <a:r>
              <a:rPr lang="da-DK" sz="1100" dirty="0" err="1" smtClean="0">
                <a:solidFill>
                  <a:srgbClr val="000000"/>
                </a:solidFill>
              </a:rPr>
              <a:t>will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be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directed</a:t>
            </a:r>
            <a:r>
              <a:rPr lang="da-DK" sz="1100" dirty="0" smtClean="0">
                <a:solidFill>
                  <a:srgbClr val="000000"/>
                </a:solidFill>
              </a:rPr>
              <a:t> to the </a:t>
            </a:r>
            <a:r>
              <a:rPr lang="da-DK" sz="1100" dirty="0" err="1" smtClean="0">
                <a:solidFill>
                  <a:srgbClr val="000000"/>
                </a:solidFill>
              </a:rPr>
              <a:t>backend</a:t>
            </a:r>
            <a:r>
              <a:rPr lang="da-DK" sz="1100" dirty="0" smtClean="0">
                <a:solidFill>
                  <a:srgbClr val="000000"/>
                </a:solidFill>
              </a:rPr>
              <a:t> Dashboard </a:t>
            </a:r>
            <a:r>
              <a:rPr lang="da-DK" sz="1100" dirty="0" err="1" smtClean="0">
                <a:solidFill>
                  <a:srgbClr val="000000"/>
                </a:solidFill>
              </a:rPr>
              <a:t>where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they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can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view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user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email</a:t>
            </a:r>
            <a:r>
              <a:rPr lang="da-DK" sz="1100" dirty="0" smtClean="0">
                <a:solidFill>
                  <a:srgbClr val="000000"/>
                </a:solidFill>
              </a:rPr>
              <a:t> under ’Recent </a:t>
            </a:r>
            <a:r>
              <a:rPr lang="da-DK" sz="1100" dirty="0" err="1" smtClean="0">
                <a:solidFill>
                  <a:srgbClr val="000000"/>
                </a:solidFill>
              </a:rPr>
              <a:t>Comments</a:t>
            </a:r>
            <a:r>
              <a:rPr lang="da-DK" sz="1100" dirty="0" smtClean="0">
                <a:solidFill>
                  <a:srgbClr val="000000"/>
                </a:solidFill>
              </a:rPr>
              <a:t>’ (the </a:t>
            </a:r>
            <a:r>
              <a:rPr lang="da-DK" sz="1100" dirty="0" err="1" smtClean="0">
                <a:solidFill>
                  <a:srgbClr val="000000"/>
                </a:solidFill>
              </a:rPr>
              <a:t>question</a:t>
            </a:r>
            <a:r>
              <a:rPr lang="da-DK" sz="1100" dirty="0" smtClean="0">
                <a:solidFill>
                  <a:srgbClr val="000000"/>
                </a:solidFill>
              </a:rPr>
              <a:t> must </a:t>
            </a:r>
            <a:r>
              <a:rPr lang="da-DK" sz="1100" dirty="0" err="1" smtClean="0">
                <a:solidFill>
                  <a:srgbClr val="000000"/>
                </a:solidFill>
              </a:rPr>
              <a:t>be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commented</a:t>
            </a:r>
            <a:r>
              <a:rPr lang="da-DK" sz="1100" dirty="0" smtClean="0">
                <a:solidFill>
                  <a:srgbClr val="000000"/>
                </a:solidFill>
              </a:rPr>
              <a:t> on </a:t>
            </a:r>
            <a:r>
              <a:rPr lang="da-DK" sz="1100" dirty="0" err="1" smtClean="0">
                <a:solidFill>
                  <a:srgbClr val="000000"/>
                </a:solidFill>
              </a:rPr>
              <a:t>before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its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viewable</a:t>
            </a:r>
            <a:r>
              <a:rPr lang="da-DK" sz="1100" dirty="0" smtClean="0">
                <a:solidFill>
                  <a:srgbClr val="000000"/>
                </a:solidFill>
              </a:rPr>
              <a:t> on the </a:t>
            </a:r>
            <a:r>
              <a:rPr lang="da-DK" sz="1100" dirty="0" err="1" smtClean="0">
                <a:solidFill>
                  <a:srgbClr val="000000"/>
                </a:solidFill>
              </a:rPr>
              <a:t>backend</a:t>
            </a:r>
            <a:r>
              <a:rPr lang="da-DK" sz="1100" dirty="0" smtClean="0">
                <a:solidFill>
                  <a:srgbClr val="000000"/>
                </a:solidFill>
              </a:rPr>
              <a:t>)</a:t>
            </a:r>
            <a:endParaRPr lang="da-DK" sz="1100" dirty="0">
              <a:solidFill>
                <a:srgbClr val="000000"/>
              </a:solidFill>
            </a:endParaRPr>
          </a:p>
        </p:txBody>
      </p:sp>
      <p:sp>
        <p:nvSpPr>
          <p:cNvPr id="45" name="Tekstboks 48"/>
          <p:cNvSpPr txBox="1">
            <a:spLocks noChangeArrowheads="1"/>
          </p:cNvSpPr>
          <p:nvPr/>
        </p:nvSpPr>
        <p:spPr bwMode="auto">
          <a:xfrm>
            <a:off x="629283" y="2987314"/>
            <a:ext cx="353277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 err="1" smtClean="0">
                <a:solidFill>
                  <a:srgbClr val="000000"/>
                </a:solidFill>
              </a:rPr>
              <a:t>Login</a:t>
            </a:r>
            <a:r>
              <a:rPr lang="da-DK" sz="1100" dirty="0" smtClean="0">
                <a:solidFill>
                  <a:srgbClr val="000000"/>
                </a:solidFill>
              </a:rPr>
              <a:t> with </a:t>
            </a:r>
            <a:r>
              <a:rPr lang="da-DK" sz="1100" dirty="0" err="1" smtClean="0">
                <a:solidFill>
                  <a:srgbClr val="000000"/>
                </a:solidFill>
              </a:rPr>
              <a:t>your</a:t>
            </a:r>
            <a:r>
              <a:rPr lang="da-DK" sz="1100" dirty="0" smtClean="0">
                <a:solidFill>
                  <a:srgbClr val="000000"/>
                </a:solidFill>
              </a:rPr>
              <a:t> </a:t>
            </a:r>
            <a:r>
              <a:rPr lang="da-DK" sz="1100" dirty="0" err="1" smtClean="0">
                <a:solidFill>
                  <a:srgbClr val="000000"/>
                </a:solidFill>
              </a:rPr>
              <a:t>credentials</a:t>
            </a:r>
            <a:endParaRPr lang="da-DK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9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0C0"/>
            </a:gs>
            <a:gs pos="100000">
              <a:srgbClr val="00206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 txBox="1">
            <a:spLocks noChangeArrowheads="1"/>
          </p:cNvSpPr>
          <p:nvPr/>
        </p:nvSpPr>
        <p:spPr bwMode="gray">
          <a:xfrm>
            <a:off x="0" y="2830513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  <a:cs typeface="Arial" charset="0"/>
              </a:rPr>
              <a:t>THANK YOU!</a:t>
            </a:r>
          </a:p>
        </p:txBody>
      </p:sp>
      <p:pic>
        <p:nvPicPr>
          <p:cNvPr id="2" name="Picture 1" descr="Screen Shot 2012-09-21 at 2.27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254" y="3668889"/>
            <a:ext cx="2665856" cy="691444"/>
          </a:xfrm>
          <a:prstGeom prst="rect">
            <a:avLst/>
          </a:prstGeom>
        </p:spPr>
      </p:pic>
      <p:pic>
        <p:nvPicPr>
          <p:cNvPr id="3" name="Picture 2" descr="Screen Shot 2012-09-21 at 5.34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256" y="1504245"/>
            <a:ext cx="1752600" cy="116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C018754749991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9626E48-2633-4046-AC88-6732CA3FC9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TC018754749991</Template>
  <TotalTime>9373</TotalTime>
  <Words>419</Words>
  <Application>Microsoft Macintosh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TC018754749991</vt:lpstr>
      <vt:lpstr>1_Kontortema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/>
  <cp:keywords/>
  <cp:lastModifiedBy>Sears Holdings</cp:lastModifiedBy>
  <cp:revision>360</cp:revision>
  <dcterms:modified xsi:type="dcterms:W3CDTF">2012-09-24T17:00:14Z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TC018754749991</vt:lpwstr>
  </property>
</Properties>
</file>