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72" r:id="rId4"/>
    <p:sldId id="269" r:id="rId5"/>
    <p:sldId id="268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696" y="192"/>
      </p:cViewPr>
      <p:guideLst>
        <p:guide orient="horz" pos="2832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ears slides layout - 800x600 ratio - title sl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ears slides layout - 800x600 ratio - section tit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9339-D290-4FD5-9617-6E437C691D6E}" type="datetimeFigureOut">
              <a:rPr lang="en-US" smtClean="0"/>
              <a:pPr/>
              <a:t>2/24/2012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CC72-CD10-4A50-9517-E8A19F2F5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/ccc?key=0Ao1_SrSXpZ6ldG1zX085bHZ6ZlV0T0xjYURQZmpydkE#gid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52700"/>
            <a:ext cx="91440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Kmart Apparel Open Source </a:t>
            </a:r>
          </a:p>
          <a:p>
            <a:r>
              <a:rPr lang="en-US" sz="4000" dirty="0" smtClean="0"/>
              <a:t>Scrum Process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Scrum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Process Stages: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Analyze/ Requirement Gathering – Review backlog user stories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Quote &amp; Approve – Estimate Sprint and provide quote to Kmart BU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Mockup  –  Creative team creates mockup of new features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Create – Open Source Development team will update code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Stage &amp; Test  –  Development provides staging link for team to review and QA tests new features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Release – Push new features into production</a:t>
            </a:r>
          </a:p>
          <a:p>
            <a:pPr marL="1257300" lvl="2" indent="-342900">
              <a:buNone/>
            </a:pPr>
            <a:endParaRPr lang="en-US" sz="1600" dirty="0" smtClean="0"/>
          </a:p>
        </p:txBody>
      </p:sp>
      <p:pic>
        <p:nvPicPr>
          <p:cNvPr id="4" name="Picture 8" descr="http://www.agiletestingmethodology.com/wp-content/uploads/2012/01/agile-proce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581400"/>
            <a:ext cx="3505200" cy="3010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Kmart Apparel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Backlog is an ordered list of “requirements” </a:t>
            </a:r>
          </a:p>
          <a:p>
            <a:pPr lvl="1"/>
            <a:r>
              <a:rPr lang="en-US" dirty="0" smtClean="0"/>
              <a:t>Client will determine business value, dependencies, and date needed</a:t>
            </a:r>
          </a:p>
          <a:p>
            <a:pPr lvl="1"/>
            <a:r>
              <a:rPr lang="en-US" dirty="0" smtClean="0"/>
              <a:t>Requirements added will be in story format (user stories)</a:t>
            </a:r>
          </a:p>
          <a:p>
            <a:pPr lvl="1"/>
            <a:r>
              <a:rPr lang="en-US" dirty="0" smtClean="0"/>
              <a:t>Contains rough estimates of both business value and management effort (ROI)</a:t>
            </a:r>
          </a:p>
          <a:p>
            <a:r>
              <a:rPr lang="en-US" dirty="0" smtClean="0"/>
              <a:t>Sprint is a time period in which a set of backlog items are completed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Kmart Apparel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defines the needs of the customer</a:t>
            </a:r>
          </a:p>
          <a:p>
            <a:pPr lvl="1"/>
            <a:r>
              <a:rPr lang="en-US" dirty="0" smtClean="0"/>
              <a:t>As a (user role) </a:t>
            </a:r>
            <a:r>
              <a:rPr lang="en-US" b="1" dirty="0" smtClean="0"/>
              <a:t>I need to have </a:t>
            </a:r>
            <a:r>
              <a:rPr lang="en-US" dirty="0" smtClean="0"/>
              <a:t>(functionality) that provides (value)</a:t>
            </a:r>
          </a:p>
          <a:p>
            <a:r>
              <a:rPr lang="en-US" dirty="0" smtClean="0"/>
              <a:t>Client defines the priority</a:t>
            </a:r>
          </a:p>
          <a:p>
            <a:pPr lvl="1"/>
            <a:r>
              <a:rPr lang="en-US" dirty="0" smtClean="0"/>
              <a:t>High, Med, Low</a:t>
            </a:r>
          </a:p>
          <a:p>
            <a:r>
              <a:rPr lang="en-US" dirty="0" smtClean="0"/>
              <a:t>Some stories have dependencies:</a:t>
            </a:r>
          </a:p>
          <a:p>
            <a:pPr lvl="1"/>
            <a:r>
              <a:rPr lang="en-US" dirty="0" smtClean="0"/>
              <a:t>X and Y must be implemented at the same time</a:t>
            </a:r>
          </a:p>
          <a:p>
            <a:pPr lvl="1"/>
            <a:r>
              <a:rPr lang="en-US" dirty="0" smtClean="0"/>
              <a:t>X must precede Y, or else we cannot implement 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Kmart Apparel Backlog Example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4527" y="5819001"/>
            <a:ext cx="7666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Located at: </a:t>
            </a:r>
            <a:r>
              <a:rPr lang="en-US" sz="1200" dirty="0" smtClean="0">
                <a:hlinkClick r:id="rId2"/>
              </a:rPr>
              <a:t>https://docs.google.com/spreadsheet/ccc?key=0Ao1_SrSXpZ6ldG1zX085bHZ6ZlV0T0xjYURQZmpydkE#gid=0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1088" y="1243013"/>
            <a:ext cx="6980237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-418306" y="1181100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48694" y="118030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144294" y="118030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8115300" y="118030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" y="1143000"/>
            <a:ext cx="853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817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8389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3723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9804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4376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1249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821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1155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7236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1808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0205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4777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0111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6192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80764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3000" y="392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86200" y="38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2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81800" y="392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3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338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47800" y="1447800"/>
            <a:ext cx="381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57400" y="1447800"/>
            <a:ext cx="3810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14400" y="2514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Receive </a:t>
            </a:r>
          </a:p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Requirements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1219994" y="22090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752600" y="2209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Estimates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96000" y="1447800"/>
            <a:ext cx="381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532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910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006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153400" y="1447800"/>
            <a:ext cx="381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962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2578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99" name="Straight Arrow Connector 98"/>
          <p:cNvCxnSpPr/>
          <p:nvPr/>
        </p:nvCxnSpPr>
        <p:spPr>
          <a:xfrm rot="5400000">
            <a:off x="1905794" y="2132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5944394" y="2132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91200" y="2514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Start Work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72400" y="2590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Code Freeze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rot="5400000">
            <a:off x="7925197" y="22086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52400" y="62484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dirty="0" smtClean="0"/>
              <a:t>Any requirements/features handed off for estimation after 12:00 P.M. Wednesday will be included in the next development life cycle (three weeks later).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004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44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104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-418306" y="4010680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2248694" y="400988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5144294" y="400988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8115300" y="400988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4800" y="3972580"/>
            <a:ext cx="853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3817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8389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13723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9804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24376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31249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35821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41155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47236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51808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0205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64777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70111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76192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80764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43000" y="32222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4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886200" y="32105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5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781800" y="32222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6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572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144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5146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1910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812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7200" y="4277380"/>
            <a:ext cx="3810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4400" y="427738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4478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962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1534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52400" y="5715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QA Bug      Fixes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38" name="Straight Arrow Connector 137"/>
          <p:cNvCxnSpPr>
            <a:stCxn id="127" idx="2"/>
          </p:cNvCxnSpPr>
          <p:nvPr/>
        </p:nvCxnSpPr>
        <p:spPr>
          <a:xfrm rot="5400000">
            <a:off x="81290" y="5224790"/>
            <a:ext cx="11328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85800" y="542038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Code Push</a:t>
            </a:r>
            <a:endParaRPr lang="en-US" sz="1400" b="1" dirty="0"/>
          </a:p>
        </p:txBody>
      </p:sp>
      <p:cxnSp>
        <p:nvCxnSpPr>
          <p:cNvPr id="140" name="Straight Arrow Connector 139"/>
          <p:cNvCxnSpPr/>
          <p:nvPr/>
        </p:nvCxnSpPr>
        <p:spPr>
          <a:xfrm rot="5400000">
            <a:off x="686594" y="503858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7338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1910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8006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52578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32004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65532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0104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0198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291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Scrum Process</vt:lpstr>
      <vt:lpstr>Kmart Apparel Backlog</vt:lpstr>
      <vt:lpstr>Kmart Apparel User Stories</vt:lpstr>
      <vt:lpstr>Kmart Apparel Backlog Example</vt:lpstr>
      <vt:lpstr>Slide 6</vt:lpstr>
    </vt:vector>
  </TitlesOfParts>
  <Company>Sears Holdings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JFANNI5</dc:creator>
  <cp:lastModifiedBy>ecech</cp:lastModifiedBy>
  <cp:revision>65</cp:revision>
  <dcterms:created xsi:type="dcterms:W3CDTF">2012-01-26T14:57:14Z</dcterms:created>
  <dcterms:modified xsi:type="dcterms:W3CDTF">2012-02-24T17:53:23Z</dcterms:modified>
</cp:coreProperties>
</file>