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23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76-B0A3-4A68-8647-2FE9468F8B5B}" type="datetimeFigureOut">
              <a:rPr lang="en-US" smtClean="0"/>
              <a:pPr/>
              <a:t>3/7/2012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5E4-B37D-4C12-9D57-BEE7AA8B68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76-B0A3-4A68-8647-2FE9468F8B5B}" type="datetimeFigureOut">
              <a:rPr lang="en-US" smtClean="0"/>
              <a:pPr/>
              <a:t>3/7/2012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5E4-B37D-4C12-9D57-BEE7AA8B68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76-B0A3-4A68-8647-2FE9468F8B5B}" type="datetimeFigureOut">
              <a:rPr lang="en-US" smtClean="0"/>
              <a:pPr/>
              <a:t>3/7/2012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5E4-B37D-4C12-9D57-BEE7AA8B68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76-B0A3-4A68-8647-2FE9468F8B5B}" type="datetimeFigureOut">
              <a:rPr lang="en-US" smtClean="0"/>
              <a:pPr/>
              <a:t>3/7/2012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5E4-B37D-4C12-9D57-BEE7AA8B68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76-B0A3-4A68-8647-2FE9468F8B5B}" type="datetimeFigureOut">
              <a:rPr lang="en-US" smtClean="0"/>
              <a:pPr/>
              <a:t>3/7/2012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5E4-B37D-4C12-9D57-BEE7AA8B68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76-B0A3-4A68-8647-2FE9468F8B5B}" type="datetimeFigureOut">
              <a:rPr lang="en-US" smtClean="0"/>
              <a:pPr/>
              <a:t>3/7/2012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5E4-B37D-4C12-9D57-BEE7AA8B68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76-B0A3-4A68-8647-2FE9468F8B5B}" type="datetimeFigureOut">
              <a:rPr lang="en-US" smtClean="0"/>
              <a:pPr/>
              <a:t>3/7/2012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5E4-B37D-4C12-9D57-BEE7AA8B68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76-B0A3-4A68-8647-2FE9468F8B5B}" type="datetimeFigureOut">
              <a:rPr lang="en-US" smtClean="0"/>
              <a:pPr/>
              <a:t>3/7/2012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2015E4-B37D-4C12-9D57-BEE7AA8B68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76-B0A3-4A68-8647-2FE9468F8B5B}" type="datetimeFigureOut">
              <a:rPr lang="en-US" smtClean="0"/>
              <a:pPr/>
              <a:t>3/7/2012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5E4-B37D-4C12-9D57-BEE7AA8B68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76-B0A3-4A68-8647-2FE9468F8B5B}" type="datetimeFigureOut">
              <a:rPr lang="en-US" smtClean="0"/>
              <a:pPr/>
              <a:t>3/7/2012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82015E4-B37D-4C12-9D57-BEE7AA8B68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F1CD576-B0A3-4A68-8647-2FE9468F8B5B}" type="datetimeFigureOut">
              <a:rPr lang="en-US" smtClean="0"/>
              <a:pPr/>
              <a:t>3/7/2012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15E4-B37D-4C12-9D57-BEE7AA8B68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F1CD576-B0A3-4A68-8647-2FE9468F8B5B}" type="datetimeFigureOut">
              <a:rPr lang="en-US" smtClean="0"/>
              <a:pPr/>
              <a:t>3/7/2012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82015E4-B37D-4C12-9D57-BEE7AA8B68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uxwpress401p.prod.ch4.s.com/" TargetMode="External"/><Relationship Id="rId13" Type="http://schemas.openxmlformats.org/officeDocument/2006/relationships/hyperlink" Target="http://fashionblog.kmart.com/" TargetMode="External"/><Relationship Id="rId3" Type="http://schemas.openxmlformats.org/officeDocument/2006/relationships/hyperlink" Target="http://uxwpress301p.prod.ch3.s.com/" TargetMode="External"/><Relationship Id="rId7" Type="http://schemas.openxmlformats.org/officeDocument/2006/relationships/hyperlink" Target="http://gear.fitstudio.com/" TargetMode="External"/><Relationship Id="rId12" Type="http://schemas.openxmlformats.org/officeDocument/2006/relationships/hyperlink" Target="http://handbooks.sears.com/" TargetMode="External"/><Relationship Id="rId2" Type="http://schemas.openxmlformats.org/officeDocument/2006/relationships/hyperlink" Target="http://birthdayclub.kmar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xwpress405p.prod.ch4.s.com/" TargetMode="External"/><Relationship Id="rId11" Type="http://schemas.openxmlformats.org/officeDocument/2006/relationships/hyperlink" Target="http://uxwpress402p.prod.ch4.s.com/" TargetMode="External"/><Relationship Id="rId5" Type="http://schemas.openxmlformats.org/officeDocument/2006/relationships/hyperlink" Target="http://blog.fitstudio.com/" TargetMode="External"/><Relationship Id="rId10" Type="http://schemas.openxmlformats.org/officeDocument/2006/relationships/hyperlink" Target="http://gamer.kmart.com/" TargetMode="External"/><Relationship Id="rId4" Type="http://schemas.openxmlformats.org/officeDocument/2006/relationships/hyperlink" Target="http://davidtuterajewelry.sears.com/" TargetMode="External"/><Relationship Id="rId9" Type="http://schemas.openxmlformats.org/officeDocument/2006/relationships/hyperlink" Target="http://uxwpress406p.prod.ch4.s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aydateplace.kmart.com/" TargetMode="External"/><Relationship Id="rId3" Type="http://schemas.openxmlformats.org/officeDocument/2006/relationships/hyperlink" Target="http://uxwpress401p.prod.ch4.s.com/" TargetMode="External"/><Relationship Id="rId7" Type="http://schemas.openxmlformats.org/officeDocument/2006/relationships/hyperlink" Target="http://uxwpress404p.prod.ch4.s.com/" TargetMode="External"/><Relationship Id="rId2" Type="http://schemas.openxmlformats.org/officeDocument/2006/relationships/hyperlink" Target="http://www.mygofer.com/blo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xwpress403p.prod.ch4.s.com/" TargetMode="External"/><Relationship Id="rId5" Type="http://schemas.openxmlformats.org/officeDocument/2006/relationships/hyperlink" Target="http://uxwpress402p.prod.ch4.s.com/" TargetMode="External"/><Relationship Id="rId10" Type="http://schemas.openxmlformats.org/officeDocument/2006/relationships/hyperlink" Target="http://stylesipblog.kmart.com/" TargetMode="External"/><Relationship Id="rId4" Type="http://schemas.openxmlformats.org/officeDocument/2006/relationships/hyperlink" Target="http://pick.sears.com/" TargetMode="External"/><Relationship Id="rId9" Type="http://schemas.openxmlformats.org/officeDocument/2006/relationships/hyperlink" Target="http://uxwpress301p.prod.ch3.s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uxwpress406p.prod.ch4.s.com/" TargetMode="External"/><Relationship Id="rId13" Type="http://schemas.openxmlformats.org/officeDocument/2006/relationships/hyperlink" Target="http://uxwpress404p.prod.ch4.s.com/" TargetMode="External"/><Relationship Id="rId3" Type="http://schemas.openxmlformats.org/officeDocument/2006/relationships/hyperlink" Target="http://uxwpress301p.prod.ch3.s.com/" TargetMode="External"/><Relationship Id="rId7" Type="http://schemas.openxmlformats.org/officeDocument/2006/relationships/hyperlink" Target="http://gear.fitstudio.com/" TargetMode="External"/><Relationship Id="rId12" Type="http://schemas.openxmlformats.org/officeDocument/2006/relationships/hyperlink" Target="http://fashionblog.kmart.com/" TargetMode="External"/><Relationship Id="rId2" Type="http://schemas.openxmlformats.org/officeDocument/2006/relationships/hyperlink" Target="http://birthdayclub.kmar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xwpress405p.prod.ch4.s.com/" TargetMode="External"/><Relationship Id="rId11" Type="http://schemas.openxmlformats.org/officeDocument/2006/relationships/hyperlink" Target="http://handbooks.sears.com/" TargetMode="External"/><Relationship Id="rId5" Type="http://schemas.openxmlformats.org/officeDocument/2006/relationships/hyperlink" Target="http://blog.fitstudio.com/" TargetMode="External"/><Relationship Id="rId10" Type="http://schemas.openxmlformats.org/officeDocument/2006/relationships/hyperlink" Target="http://uxwpress402p.prod.ch4.s.com/" TargetMode="External"/><Relationship Id="rId4" Type="http://schemas.openxmlformats.org/officeDocument/2006/relationships/hyperlink" Target="http://davidtuterajewelry.sears.com/" TargetMode="External"/><Relationship Id="rId9" Type="http://schemas.openxmlformats.org/officeDocument/2006/relationships/hyperlink" Target="http://gamer.kmart.com/" TargetMode="External"/><Relationship Id="rId14" Type="http://schemas.openxmlformats.org/officeDocument/2006/relationships/hyperlink" Target="http://uxwpress401p.prod.ch4.s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tylesipblog.kmart.com/" TargetMode="External"/><Relationship Id="rId3" Type="http://schemas.openxmlformats.org/officeDocument/2006/relationships/hyperlink" Target="http://uxwpress403p.prod.ch4.s.com/" TargetMode="External"/><Relationship Id="rId7" Type="http://schemas.openxmlformats.org/officeDocument/2006/relationships/hyperlink" Target="http://uxwpress301p.prod.ch3.s.com/" TargetMode="External"/><Relationship Id="rId2" Type="http://schemas.openxmlformats.org/officeDocument/2006/relationships/hyperlink" Target="http://www.mygofer.com/blo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ydateplace.kmart.com/" TargetMode="External"/><Relationship Id="rId5" Type="http://schemas.openxmlformats.org/officeDocument/2006/relationships/hyperlink" Target="http://uxwpress402p.prod.ch4.s.com/" TargetMode="External"/><Relationship Id="rId4" Type="http://schemas.openxmlformats.org/officeDocument/2006/relationships/hyperlink" Target="http://pick.sears.com/" TargetMode="External"/><Relationship Id="rId9" Type="http://schemas.openxmlformats.org/officeDocument/2006/relationships/hyperlink" Target="http://uxwpress404p.prod.ch4.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Site and Server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By: Brendan Gualdoni</a:t>
            </a:r>
            <a:endParaRPr lang="en-US" sz="1800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Servers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000999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758"/>
                <a:gridCol w="1606758"/>
                <a:gridCol w="1358484"/>
                <a:gridCol w="914400"/>
                <a:gridCol w="2514599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Server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 of </a:t>
                      </a:r>
                      <a:r>
                        <a:rPr lang="en-US" dirty="0" err="1" smtClean="0"/>
                        <a:t>Wpress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2"/>
                        </a:rPr>
                        <a:t>Birthday Club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3"/>
                        </a:rPr>
                        <a:t>http://uxwpress301p.prod.ch3.s.com/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3.1.3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Apache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4"/>
                        </a:rPr>
                        <a:t>David </a:t>
                      </a:r>
                      <a:r>
                        <a:rPr lang="en-US" sz="1200" dirty="0" err="1">
                          <a:hlinkClick r:id="rId4"/>
                        </a:rPr>
                        <a:t>Tutera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3"/>
                        </a:rPr>
                        <a:t>http://uxwpress301p.prod.ch3.s.com/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5"/>
                        </a:rPr>
                        <a:t>FitStudio Blog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3"/>
                        </a:rPr>
                        <a:t>http://uxwpress301p.prod.ch3.s.com/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Will be moved to </a:t>
                      </a:r>
                      <a:r>
                        <a:rPr lang="en-US" sz="1200" dirty="0">
                          <a:hlinkClick r:id="rId6"/>
                        </a:rPr>
                        <a:t>http://uxwpress405p.prod.ch4.s.com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hlinkClick r:id="rId7"/>
                        </a:rPr>
                        <a:t>F</a:t>
                      </a:r>
                      <a:r>
                        <a:rPr lang="en-US" sz="1200" dirty="0" err="1" smtClean="0">
                          <a:hlinkClick r:id="rId7"/>
                        </a:rPr>
                        <a:t>itstudio</a:t>
                      </a:r>
                      <a:r>
                        <a:rPr lang="en-US" sz="1200" dirty="0" smtClean="0">
                          <a:hlinkClick r:id="rId7"/>
                        </a:rPr>
                        <a:t> </a:t>
                      </a:r>
                      <a:r>
                        <a:rPr lang="en-US" sz="1200" dirty="0">
                          <a:hlinkClick r:id="rId7"/>
                        </a:rPr>
                        <a:t>Gear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8"/>
                        </a:rPr>
                        <a:t>http://uxwpress401p.prod.ch4.s.com/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3.1.3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Will be moved to </a:t>
                      </a:r>
                      <a:r>
                        <a:rPr lang="en-US" sz="1200" dirty="0">
                          <a:hlinkClick r:id="rId9"/>
                        </a:rPr>
                        <a:t>http://uxwpress406p.prod.ch4.s.com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10"/>
                        </a:rPr>
                        <a:t>Gamer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3"/>
                        </a:rPr>
                        <a:t>http://uxwpress301p.prod.ch3.s.com/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3.1.3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Will be moved to </a:t>
                      </a:r>
                      <a:r>
                        <a:rPr lang="en-US" sz="1200" dirty="0">
                          <a:hlinkClick r:id="rId11"/>
                        </a:rPr>
                        <a:t>http://uxwpress402p.prod.ch4.s.com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12"/>
                        </a:rPr>
                        <a:t>Handbooks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3"/>
                        </a:rPr>
                        <a:t>http://uxwpress301p.prod.ch3.s.com/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3"/>
                        </a:rPr>
                        <a:t>Kmart Fashion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3"/>
                        </a:rPr>
                        <a:t>http://uxwpress301p.prod.ch3.s.com/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3.1.3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Will be managed by other team; we will handle server management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Servers Cont…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752600"/>
          <a:ext cx="7772399" cy="430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53"/>
                <a:gridCol w="1476153"/>
                <a:gridCol w="1747284"/>
                <a:gridCol w="1440606"/>
                <a:gridCol w="1632203"/>
              </a:tblGrid>
              <a:tr h="618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Server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 of </a:t>
                      </a:r>
                      <a:r>
                        <a:rPr lang="en-US" dirty="0" err="1" smtClean="0"/>
                        <a:t>Wpress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 </a:t>
                      </a:r>
                    </a:p>
                  </a:txBody>
                  <a:tcPr anchor="ctr"/>
                </a:tc>
              </a:tr>
              <a:tr h="568841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hlinkClick r:id="rId2"/>
                        </a:rPr>
                        <a:t>MyGofer</a:t>
                      </a:r>
                      <a:r>
                        <a:rPr lang="en-US" sz="1200" dirty="0" smtClean="0">
                          <a:hlinkClick r:id="rId2"/>
                        </a:rPr>
                        <a:t> </a:t>
                      </a:r>
                      <a:r>
                        <a:rPr lang="en-US" sz="1200" dirty="0">
                          <a:hlinkClick r:id="rId2"/>
                        </a:rPr>
                        <a:t>Blog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/>
                        </a:rPr>
                        <a:t>http://uxwpress401p.prod.ch4.s.com/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 </a:t>
                      </a:r>
                    </a:p>
                  </a:txBody>
                  <a:tcPr anchor="ctr"/>
                </a:tc>
              </a:tr>
              <a:tr h="568841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4"/>
                        </a:rPr>
                        <a:t>People’s Pick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5"/>
                        </a:rPr>
                        <a:t>http://uxwpress402p.prod.ch4.s.com/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3.2.1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NGINX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 </a:t>
                      </a:r>
                    </a:p>
                  </a:txBody>
                  <a:tcPr anchor="ctr"/>
                </a:tc>
              </a:tr>
              <a:tr h="568841">
                <a:tc>
                  <a:txBody>
                    <a:bodyPr/>
                    <a:lstStyle/>
                    <a:p>
                      <a:r>
                        <a:rPr lang="en-US" sz="1200">
                          <a:hlinkClick r:id="rId4"/>
                        </a:rPr>
                        <a:t>People’s Pick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6"/>
                        </a:rPr>
                        <a:t>http://uxwpress403p.prod.ch4.s.com/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3.2.1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NGINX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Will be brought down to repurpose server </a:t>
                      </a:r>
                    </a:p>
                  </a:txBody>
                  <a:tcPr anchor="ctr"/>
                </a:tc>
              </a:tr>
              <a:tr h="568841">
                <a:tc>
                  <a:txBody>
                    <a:bodyPr/>
                    <a:lstStyle/>
                    <a:p>
                      <a:r>
                        <a:rPr lang="en-US" sz="1200">
                          <a:hlinkClick r:id="rId4"/>
                        </a:rPr>
                        <a:t>People’s Pick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7"/>
                        </a:rPr>
                        <a:t>http://uxwpress404p.prod.ch4.s.com/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3.2.1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NGINX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Will be brought down to repurpose server </a:t>
                      </a:r>
                    </a:p>
                  </a:txBody>
                  <a:tcPr anchor="ctr"/>
                </a:tc>
              </a:tr>
              <a:tr h="568841">
                <a:tc>
                  <a:txBody>
                    <a:bodyPr/>
                    <a:lstStyle/>
                    <a:p>
                      <a:r>
                        <a:rPr lang="en-US" sz="1200">
                          <a:hlinkClick r:id="rId8"/>
                        </a:rPr>
                        <a:t>Playdate Place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9"/>
                        </a:rPr>
                        <a:t>http://uxwpress301p.prod.ch3.s.com/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 </a:t>
                      </a:r>
                    </a:p>
                  </a:txBody>
                  <a:tcPr anchor="ctr"/>
                </a:tc>
              </a:tr>
              <a:tr h="795363">
                <a:tc>
                  <a:txBody>
                    <a:bodyPr/>
                    <a:lstStyle/>
                    <a:p>
                      <a:r>
                        <a:rPr lang="en-US" sz="1200">
                          <a:hlinkClick r:id="rId10"/>
                        </a:rPr>
                        <a:t>StyleSip Fashion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9"/>
                        </a:rPr>
                        <a:t>http://uxwpress301p.prod.ch3.s.com/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Will be managed by other team; we will handle server management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Servers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000999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758"/>
                <a:gridCol w="1606758"/>
                <a:gridCol w="1358484"/>
                <a:gridCol w="914400"/>
                <a:gridCol w="2514599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Server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 of </a:t>
                      </a:r>
                      <a:r>
                        <a:rPr lang="en-US" dirty="0" err="1" smtClean="0"/>
                        <a:t>Wpress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2"/>
                        </a:rPr>
                        <a:t>Birthday Club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3"/>
                        </a:rPr>
                        <a:t>http://uxwpress301p.prod.ch3.s.com/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3.1.3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Apache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4"/>
                        </a:rPr>
                        <a:t>David </a:t>
                      </a:r>
                      <a:r>
                        <a:rPr lang="en-US" sz="1200" dirty="0" err="1">
                          <a:hlinkClick r:id="rId4"/>
                        </a:rPr>
                        <a:t>Tutera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3"/>
                        </a:rPr>
                        <a:t>http://uxwpress301p.prod.ch3.s.com/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5"/>
                        </a:rPr>
                        <a:t>FitStudio Blog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6"/>
                        </a:rPr>
                        <a:t>http://uxwpress405p.prod.ch4.s.com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Moved</a:t>
                      </a:r>
                      <a:r>
                        <a:rPr lang="en-US" sz="1200" baseline="0" dirty="0" smtClean="0"/>
                        <a:t> from 301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hlinkClick r:id="rId7"/>
                        </a:rPr>
                        <a:t>F</a:t>
                      </a:r>
                      <a:r>
                        <a:rPr lang="en-US" sz="1200" dirty="0" err="1" smtClean="0">
                          <a:hlinkClick r:id="rId7"/>
                        </a:rPr>
                        <a:t>itstudio</a:t>
                      </a:r>
                      <a:r>
                        <a:rPr lang="en-US" sz="1200" dirty="0" smtClean="0">
                          <a:hlinkClick r:id="rId7"/>
                        </a:rPr>
                        <a:t> </a:t>
                      </a:r>
                      <a:r>
                        <a:rPr lang="en-US" sz="1200" dirty="0">
                          <a:hlinkClick r:id="rId7"/>
                        </a:rPr>
                        <a:t>Gear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8"/>
                        </a:rPr>
                        <a:t>http://uxwpress406p.prod.ch4.s.com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3.1.3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Moved</a:t>
                      </a:r>
                      <a:r>
                        <a:rPr lang="en-US" sz="1200" baseline="0" dirty="0" smtClean="0"/>
                        <a:t> from 401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9"/>
                        </a:rPr>
                        <a:t>Gamer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10"/>
                        </a:rPr>
                        <a:t>http://uxwpress402p.prod.ch4.s.com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3.1.3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Moved from 301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11"/>
                        </a:rPr>
                        <a:t>Handbooks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3"/>
                        </a:rPr>
                        <a:t>http://uxwpress301p.prod.ch3.s.com/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2"/>
                        </a:rPr>
                        <a:t>Kmart Fashion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13"/>
                        </a:rPr>
                        <a:t>http://uxwpress404p.prod.ch4.s.com/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3.1.3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Will be managed by other team; we will handle server </a:t>
                      </a:r>
                      <a:r>
                        <a:rPr lang="en-US" sz="1200" dirty="0" smtClean="0"/>
                        <a:t>management.</a:t>
                      </a:r>
                      <a:r>
                        <a:rPr lang="en-US" sz="1200" baseline="0" dirty="0" smtClean="0"/>
                        <a:t> Moved from 301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hlinkClick r:id="rId14"/>
                        </a:rPr>
                        <a:t>http://uxwpress401p.prod.ch4.s.com/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Mongo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Servers Cont…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371600"/>
          <a:ext cx="7772399" cy="5179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53"/>
                <a:gridCol w="1476153"/>
                <a:gridCol w="1747284"/>
                <a:gridCol w="1440606"/>
                <a:gridCol w="1632203"/>
              </a:tblGrid>
              <a:tr h="618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Server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 of </a:t>
                      </a:r>
                      <a:r>
                        <a:rPr lang="en-US" dirty="0" err="1" smtClean="0"/>
                        <a:t>Wpress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 </a:t>
                      </a:r>
                    </a:p>
                  </a:txBody>
                  <a:tcPr anchor="ctr"/>
                </a:tc>
              </a:tr>
              <a:tr h="568841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hlinkClick r:id="rId2"/>
                        </a:rPr>
                        <a:t>MyGofer</a:t>
                      </a:r>
                      <a:r>
                        <a:rPr lang="en-US" sz="1200" dirty="0" smtClean="0">
                          <a:hlinkClick r:id="rId2"/>
                        </a:rPr>
                        <a:t> </a:t>
                      </a:r>
                      <a:r>
                        <a:rPr lang="en-US" sz="1200" dirty="0">
                          <a:hlinkClick r:id="rId2"/>
                        </a:rPr>
                        <a:t>Blog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3"/>
                        </a:rPr>
                        <a:t>http://uxwpress403p.prod.ch4.s.com/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Moved from</a:t>
                      </a:r>
                      <a:r>
                        <a:rPr lang="en-US" sz="1200" baseline="0" dirty="0" smtClean="0"/>
                        <a:t> 401</a:t>
                      </a:r>
                      <a:endParaRPr lang="en-US" sz="1200" dirty="0"/>
                    </a:p>
                  </a:txBody>
                  <a:tcPr anchor="ctr"/>
                </a:tc>
              </a:tr>
              <a:tr h="568841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4"/>
                        </a:rPr>
                        <a:t>People’s Pick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5"/>
                        </a:rPr>
                        <a:t>http://uxwpress402p.prod.ch4.s.com/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3.2.1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NGINX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 anchor="ctr"/>
                </a:tc>
              </a:tr>
              <a:tr h="568841">
                <a:tc>
                  <a:txBody>
                    <a:bodyPr/>
                    <a:lstStyle/>
                    <a:p>
                      <a:r>
                        <a:rPr lang="en-US" sz="1200">
                          <a:hlinkClick r:id="rId4"/>
                        </a:rPr>
                        <a:t>People’s Pick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5"/>
                        </a:rPr>
                        <a:t>http://uxwpress402p.prod.ch4.s.com/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3.2.1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NGINX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Will be brought down to repurpose server.</a:t>
                      </a:r>
                      <a:r>
                        <a:rPr lang="en-US" sz="1200" baseline="0" dirty="0" smtClean="0"/>
                        <a:t> Moved from 403</a:t>
                      </a:r>
                      <a:endParaRPr lang="en-US" sz="1200" dirty="0"/>
                    </a:p>
                  </a:txBody>
                  <a:tcPr anchor="ctr"/>
                </a:tc>
              </a:tr>
              <a:tr h="568841">
                <a:tc>
                  <a:txBody>
                    <a:bodyPr/>
                    <a:lstStyle/>
                    <a:p>
                      <a:r>
                        <a:rPr lang="en-US" sz="1200">
                          <a:hlinkClick r:id="rId4"/>
                        </a:rPr>
                        <a:t>People’s Pick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5"/>
                        </a:rPr>
                        <a:t>http://uxwpress402p.prod.ch4.s.com/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3.2.1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NGINX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Moved from 404</a:t>
                      </a:r>
                      <a:endParaRPr lang="en-US" sz="1200" dirty="0"/>
                    </a:p>
                  </a:txBody>
                  <a:tcPr anchor="ctr"/>
                </a:tc>
              </a:tr>
              <a:tr h="568841">
                <a:tc>
                  <a:txBody>
                    <a:bodyPr/>
                    <a:lstStyle/>
                    <a:p>
                      <a:r>
                        <a:rPr lang="en-US" sz="1200">
                          <a:hlinkClick r:id="rId6"/>
                        </a:rPr>
                        <a:t>Playdate Place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7"/>
                        </a:rPr>
                        <a:t>http://uxwpress301p.prod.ch3.s.com/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 anchor="ctr"/>
                </a:tc>
              </a:tr>
              <a:tr h="795363">
                <a:tc>
                  <a:txBody>
                    <a:bodyPr/>
                    <a:lstStyle/>
                    <a:p>
                      <a:r>
                        <a:rPr lang="en-US" sz="1200">
                          <a:hlinkClick r:id="rId8"/>
                        </a:rPr>
                        <a:t>StyleSip Fashion</a:t>
                      </a:r>
                      <a:r>
                        <a:rPr lang="en-US" sz="12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9"/>
                        </a:rPr>
                        <a:t>http://uxwpress404p.prod.ch4.s.com/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Will be managed by other team; we will handle server </a:t>
                      </a:r>
                      <a:r>
                        <a:rPr lang="en-US" sz="1200" dirty="0" smtClean="0"/>
                        <a:t>management.</a:t>
                      </a:r>
                      <a:r>
                        <a:rPr lang="en-US" sz="1200" baseline="0" dirty="0" smtClean="0"/>
                        <a:t> Moved from 301</a:t>
                      </a:r>
                      <a:endParaRPr lang="en-US" sz="1200" dirty="0"/>
                    </a:p>
                  </a:txBody>
                  <a:tcPr anchor="ctr"/>
                </a:tc>
              </a:tr>
              <a:tr h="618615">
                <a:tc>
                  <a:txBody>
                    <a:bodyPr/>
                    <a:lstStyle/>
                    <a:p>
                      <a:r>
                        <a:rPr lang="en-US" sz="1200" dirty="0"/>
                        <a:t>“Shop Your Way Rewards</a:t>
                      </a:r>
                      <a:r>
                        <a:rPr lang="en-US" sz="1200" dirty="0" smtClean="0"/>
                        <a:t>”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9"/>
                        </a:rPr>
                        <a:t>http://uxwpress404p.prod.ch4.s.com/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Apache</a:t>
                      </a:r>
                    </a:p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257</TotalTime>
  <Words>404</Words>
  <Application>Microsoft Office PowerPoint</Application>
  <PresentationFormat>On-screen Show (4:3)</PresentationFormat>
  <Paragraphs>164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Site and Server List</vt:lpstr>
      <vt:lpstr>Current Servers</vt:lpstr>
      <vt:lpstr>Current Servers Cont…</vt:lpstr>
      <vt:lpstr>Future Servers</vt:lpstr>
      <vt:lpstr>Future Servers Cont…</vt:lpstr>
    </vt:vector>
  </TitlesOfParts>
  <Company>Sears Holdings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and Server List</dc:title>
  <dc:creator>hsharif</dc:creator>
  <cp:lastModifiedBy>hsharif</cp:lastModifiedBy>
  <cp:revision>28</cp:revision>
  <dcterms:created xsi:type="dcterms:W3CDTF">2012-03-05T16:28:19Z</dcterms:created>
  <dcterms:modified xsi:type="dcterms:W3CDTF">2012-03-07T21:32:42Z</dcterms:modified>
</cp:coreProperties>
</file>