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 id="2147483828" r:id="rId3"/>
  </p:sldMasterIdLst>
  <p:sldIdLst>
    <p:sldId id="299" r:id="rId4"/>
    <p:sldId id="300" r:id="rId5"/>
    <p:sldId id="326" r:id="rId6"/>
    <p:sldId id="327" r:id="rId7"/>
    <p:sldId id="301" r:id="rId8"/>
    <p:sldId id="316" r:id="rId9"/>
    <p:sldId id="309" r:id="rId10"/>
    <p:sldId id="307" r:id="rId11"/>
    <p:sldId id="312" r:id="rId12"/>
    <p:sldId id="310" r:id="rId13"/>
    <p:sldId id="302" r:id="rId14"/>
    <p:sldId id="314" r:id="rId15"/>
    <p:sldId id="306" r:id="rId16"/>
    <p:sldId id="311" r:id="rId17"/>
    <p:sldId id="313" r:id="rId18"/>
    <p:sldId id="317" r:id="rId19"/>
    <p:sldId id="319" r:id="rId20"/>
    <p:sldId id="320" r:id="rId21"/>
    <p:sldId id="321" r:id="rId22"/>
    <p:sldId id="322" r:id="rId23"/>
    <p:sldId id="323" r:id="rId24"/>
    <p:sldId id="324" r:id="rId25"/>
    <p:sldId id="325" r:id="rId26"/>
  </p:sldIdLst>
  <p:sldSz cx="9144000" cy="6858000" type="screen4x3"/>
  <p:notesSz cx="6858000" cy="9144000"/>
  <p:defaultTextStyle>
    <a:defPPr>
      <a:defRPr lang="da-DK"/>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88C8"/>
    <a:srgbClr val="78F8FF"/>
    <a:srgbClr val="8EABDE"/>
    <a:srgbClr val="8FACE1"/>
    <a:srgbClr val="F50736"/>
    <a:srgbClr val="5DD8F2"/>
    <a:srgbClr val="A4D329"/>
    <a:srgbClr val="C0FF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33" autoAdjust="0"/>
  </p:normalViewPr>
  <p:slideViewPr>
    <p:cSldViewPr snapToGrid="0">
      <p:cViewPr varScale="1">
        <p:scale>
          <a:sx n="90" d="100"/>
          <a:sy n="90" d="100"/>
        </p:scale>
        <p:origin x="-1432" y="-104"/>
      </p:cViewPr>
      <p:guideLst>
        <p:guide orient="horz" pos="3728"/>
        <p:guide pos="55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FA42CC-A5DB-0A40-995E-9FBBFDB4B755}" type="doc">
      <dgm:prSet loTypeId="urn:microsoft.com/office/officeart/2005/8/layout/venn1" loCatId="relationship" qsTypeId="urn:microsoft.com/office/officeart/2005/8/quickstyle/simple4" qsCatId="simple" csTypeId="urn:microsoft.com/office/officeart/2005/8/colors/accent1_2" csCatId="accent1" phldr="1"/>
      <dgm:spPr/>
    </dgm:pt>
    <dgm:pt modelId="{EB4755E5-5257-FE40-AA85-EA94980FC2ED}">
      <dgm:prSet phldrT="[Text]"/>
      <dgm:spPr>
        <a:gradFill flip="none" rotWithShape="1">
          <a:gsLst>
            <a:gs pos="0">
              <a:srgbClr val="34A8CC">
                <a:alpha val="50000"/>
              </a:srgbClr>
            </a:gs>
            <a:gs pos="100000">
              <a:srgbClr val="227088">
                <a:alpha val="90000"/>
              </a:srgbClr>
            </a:gs>
          </a:gsLst>
          <a:lin ang="16200000" scaled="0"/>
          <a:tileRect/>
        </a:gradFill>
      </dgm:spPr>
      <dgm:t>
        <a:bodyPr/>
        <a:lstStyle/>
        <a:p>
          <a:r>
            <a:rPr lang="en-US" dirty="0" smtClean="0">
              <a:latin typeface="Arial"/>
              <a:cs typeface="Arial"/>
            </a:rPr>
            <a:t>Example</a:t>
          </a:r>
          <a:endParaRPr lang="en-US" dirty="0">
            <a:latin typeface="Arial"/>
            <a:cs typeface="Arial"/>
          </a:endParaRPr>
        </a:p>
      </dgm:t>
    </dgm:pt>
    <dgm:pt modelId="{1B0A15C6-4D9A-D34C-A73F-5C7F5ED73496}" type="parTrans" cxnId="{8F287091-83DB-9642-B04B-8D4860E714A0}">
      <dgm:prSet/>
      <dgm:spPr/>
      <dgm:t>
        <a:bodyPr/>
        <a:lstStyle/>
        <a:p>
          <a:endParaRPr lang="en-US"/>
        </a:p>
      </dgm:t>
    </dgm:pt>
    <dgm:pt modelId="{51233C42-6B12-364B-93E9-B5698B9C37F2}" type="sibTrans" cxnId="{8F287091-83DB-9642-B04B-8D4860E714A0}">
      <dgm:prSet/>
      <dgm:spPr/>
      <dgm:t>
        <a:bodyPr/>
        <a:lstStyle/>
        <a:p>
          <a:endParaRPr lang="en-US"/>
        </a:p>
      </dgm:t>
    </dgm:pt>
    <dgm:pt modelId="{57683987-7F8C-9543-9B20-5EC6409DF48F}">
      <dgm:prSet phldrT="[Text]"/>
      <dgm:spPr>
        <a:gradFill rotWithShape="0">
          <a:gsLst>
            <a:gs pos="0">
              <a:srgbClr val="C9E8F1">
                <a:alpha val="88000"/>
              </a:srgbClr>
            </a:gs>
            <a:gs pos="100000">
              <a:srgbClr val="AEDCEB">
                <a:alpha val="50000"/>
              </a:srgbClr>
            </a:gs>
          </a:gsLst>
        </a:gradFill>
      </dgm:spPr>
      <dgm:t>
        <a:bodyPr/>
        <a:lstStyle/>
        <a:p>
          <a:r>
            <a:rPr lang="en-US" dirty="0" smtClean="0">
              <a:solidFill>
                <a:schemeClr val="accent1">
                  <a:lumMod val="50000"/>
                </a:schemeClr>
              </a:solidFill>
              <a:latin typeface="Arial"/>
              <a:cs typeface="Arial"/>
            </a:rPr>
            <a:t>Example</a:t>
          </a:r>
          <a:endParaRPr lang="en-US" dirty="0">
            <a:solidFill>
              <a:schemeClr val="accent1">
                <a:lumMod val="50000"/>
              </a:schemeClr>
            </a:solidFill>
            <a:latin typeface="Arial"/>
            <a:cs typeface="Arial"/>
          </a:endParaRPr>
        </a:p>
      </dgm:t>
    </dgm:pt>
    <dgm:pt modelId="{7E562330-9CB4-F04C-927C-7B9506E4EAFE}" type="parTrans" cxnId="{3B8B8485-CE1B-F041-88E0-1EEE8E03A7D6}">
      <dgm:prSet/>
      <dgm:spPr/>
      <dgm:t>
        <a:bodyPr/>
        <a:lstStyle/>
        <a:p>
          <a:endParaRPr lang="en-US"/>
        </a:p>
      </dgm:t>
    </dgm:pt>
    <dgm:pt modelId="{9323731C-452A-DE40-A23E-11A125DB5DFE}" type="sibTrans" cxnId="{3B8B8485-CE1B-F041-88E0-1EEE8E03A7D6}">
      <dgm:prSet/>
      <dgm:spPr/>
      <dgm:t>
        <a:bodyPr/>
        <a:lstStyle/>
        <a:p>
          <a:endParaRPr lang="en-US"/>
        </a:p>
      </dgm:t>
    </dgm:pt>
    <dgm:pt modelId="{56C66CBA-9F4F-C24B-BF63-710D4F185AC4}">
      <dgm:prSet phldrT="[Text]"/>
      <dgm:spPr>
        <a:gradFill flip="none" rotWithShape="1">
          <a:gsLst>
            <a:gs pos="0">
              <a:srgbClr val="00405F">
                <a:alpha val="90000"/>
              </a:srgbClr>
            </a:gs>
            <a:gs pos="100000">
              <a:srgbClr val="0070C0"/>
            </a:gs>
          </a:gsLst>
          <a:lin ang="16200000" scaled="0"/>
          <a:tileRect/>
        </a:gradFill>
      </dgm:spPr>
      <dgm:t>
        <a:bodyPr/>
        <a:lstStyle/>
        <a:p>
          <a:pPr algn="r"/>
          <a:r>
            <a:rPr lang="en-US" dirty="0" smtClean="0"/>
            <a:t>Example</a:t>
          </a:r>
          <a:endParaRPr lang="en-US" dirty="0"/>
        </a:p>
      </dgm:t>
    </dgm:pt>
    <dgm:pt modelId="{1518CF2D-74DD-9448-A91C-FD24E72D521F}" type="parTrans" cxnId="{795598E7-B9C9-FD4F-9096-F600292F1294}">
      <dgm:prSet/>
      <dgm:spPr/>
      <dgm:t>
        <a:bodyPr/>
        <a:lstStyle/>
        <a:p>
          <a:endParaRPr lang="en-US"/>
        </a:p>
      </dgm:t>
    </dgm:pt>
    <dgm:pt modelId="{08525B41-86C6-1548-B79D-A1F76D8D8667}" type="sibTrans" cxnId="{795598E7-B9C9-FD4F-9096-F600292F1294}">
      <dgm:prSet/>
      <dgm:spPr/>
      <dgm:t>
        <a:bodyPr/>
        <a:lstStyle/>
        <a:p>
          <a:endParaRPr lang="en-US"/>
        </a:p>
      </dgm:t>
    </dgm:pt>
    <dgm:pt modelId="{F30CEE75-7B49-A64A-A7DA-50F04D788E7E}" type="pres">
      <dgm:prSet presAssocID="{84FA42CC-A5DB-0A40-995E-9FBBFDB4B755}" presName="compositeShape" presStyleCnt="0">
        <dgm:presLayoutVars>
          <dgm:chMax val="7"/>
          <dgm:dir/>
          <dgm:resizeHandles val="exact"/>
        </dgm:presLayoutVars>
      </dgm:prSet>
      <dgm:spPr/>
    </dgm:pt>
    <dgm:pt modelId="{F18A1AB6-6B7E-A241-B5D7-6B83353B0CCD}" type="pres">
      <dgm:prSet presAssocID="{EB4755E5-5257-FE40-AA85-EA94980FC2ED}" presName="circ1" presStyleLbl="vennNode1" presStyleIdx="0" presStyleCnt="3"/>
      <dgm:spPr/>
      <dgm:t>
        <a:bodyPr/>
        <a:lstStyle/>
        <a:p>
          <a:endParaRPr lang="en-US"/>
        </a:p>
      </dgm:t>
    </dgm:pt>
    <dgm:pt modelId="{1A09A159-9D89-B946-9BBF-A6C5E0755235}" type="pres">
      <dgm:prSet presAssocID="{EB4755E5-5257-FE40-AA85-EA94980FC2ED}" presName="circ1Tx" presStyleLbl="revTx" presStyleIdx="0" presStyleCnt="0">
        <dgm:presLayoutVars>
          <dgm:chMax val="0"/>
          <dgm:chPref val="0"/>
          <dgm:bulletEnabled val="1"/>
        </dgm:presLayoutVars>
      </dgm:prSet>
      <dgm:spPr/>
      <dgm:t>
        <a:bodyPr/>
        <a:lstStyle/>
        <a:p>
          <a:endParaRPr lang="en-US"/>
        </a:p>
      </dgm:t>
    </dgm:pt>
    <dgm:pt modelId="{A91382F3-386D-654E-8F08-864327A6B323}" type="pres">
      <dgm:prSet presAssocID="{57683987-7F8C-9543-9B20-5EC6409DF48F}" presName="circ2" presStyleLbl="vennNode1" presStyleIdx="1" presStyleCnt="3"/>
      <dgm:spPr/>
      <dgm:t>
        <a:bodyPr/>
        <a:lstStyle/>
        <a:p>
          <a:endParaRPr lang="en-US"/>
        </a:p>
      </dgm:t>
    </dgm:pt>
    <dgm:pt modelId="{C2BD1E31-601C-B94E-A1C0-685C739CE03E}" type="pres">
      <dgm:prSet presAssocID="{57683987-7F8C-9543-9B20-5EC6409DF48F}" presName="circ2Tx" presStyleLbl="revTx" presStyleIdx="0" presStyleCnt="0">
        <dgm:presLayoutVars>
          <dgm:chMax val="0"/>
          <dgm:chPref val="0"/>
          <dgm:bulletEnabled val="1"/>
        </dgm:presLayoutVars>
      </dgm:prSet>
      <dgm:spPr/>
      <dgm:t>
        <a:bodyPr/>
        <a:lstStyle/>
        <a:p>
          <a:endParaRPr lang="en-US"/>
        </a:p>
      </dgm:t>
    </dgm:pt>
    <dgm:pt modelId="{A37B17B7-17DD-2349-8529-258A5A9295F9}" type="pres">
      <dgm:prSet presAssocID="{56C66CBA-9F4F-C24B-BF63-710D4F185AC4}" presName="circ3" presStyleLbl="vennNode1" presStyleIdx="2" presStyleCnt="3"/>
      <dgm:spPr/>
      <dgm:t>
        <a:bodyPr/>
        <a:lstStyle/>
        <a:p>
          <a:endParaRPr lang="en-US"/>
        </a:p>
      </dgm:t>
    </dgm:pt>
    <dgm:pt modelId="{05A36415-CFCA-0E4B-8B90-A7F203CCC33C}" type="pres">
      <dgm:prSet presAssocID="{56C66CBA-9F4F-C24B-BF63-710D4F185AC4}" presName="circ3Tx" presStyleLbl="revTx" presStyleIdx="0" presStyleCnt="0">
        <dgm:presLayoutVars>
          <dgm:chMax val="0"/>
          <dgm:chPref val="0"/>
          <dgm:bulletEnabled val="1"/>
        </dgm:presLayoutVars>
      </dgm:prSet>
      <dgm:spPr/>
      <dgm:t>
        <a:bodyPr/>
        <a:lstStyle/>
        <a:p>
          <a:endParaRPr lang="en-US"/>
        </a:p>
      </dgm:t>
    </dgm:pt>
  </dgm:ptLst>
  <dgm:cxnLst>
    <dgm:cxn modelId="{5B0CC8BC-3DD8-4AE3-BF5D-C72FBB43A841}" type="presOf" srcId="{EB4755E5-5257-FE40-AA85-EA94980FC2ED}" destId="{1A09A159-9D89-B946-9BBF-A6C5E0755235}" srcOrd="1" destOrd="0" presId="urn:microsoft.com/office/officeart/2005/8/layout/venn1"/>
    <dgm:cxn modelId="{9861160D-753F-41A3-BD85-C4B59B56B4A3}" type="presOf" srcId="{57683987-7F8C-9543-9B20-5EC6409DF48F}" destId="{C2BD1E31-601C-B94E-A1C0-685C739CE03E}" srcOrd="1" destOrd="0" presId="urn:microsoft.com/office/officeart/2005/8/layout/venn1"/>
    <dgm:cxn modelId="{6C1633D8-A39A-43AC-8F4F-58813CFB6E0D}" type="presOf" srcId="{EB4755E5-5257-FE40-AA85-EA94980FC2ED}" destId="{F18A1AB6-6B7E-A241-B5D7-6B83353B0CCD}" srcOrd="0" destOrd="0" presId="urn:microsoft.com/office/officeart/2005/8/layout/venn1"/>
    <dgm:cxn modelId="{EECC23EE-AD4A-4C83-B99C-59D4E4AAD6AD}" type="presOf" srcId="{56C66CBA-9F4F-C24B-BF63-710D4F185AC4}" destId="{A37B17B7-17DD-2349-8529-258A5A9295F9}" srcOrd="0" destOrd="0" presId="urn:microsoft.com/office/officeart/2005/8/layout/venn1"/>
    <dgm:cxn modelId="{3B8B8485-CE1B-F041-88E0-1EEE8E03A7D6}" srcId="{84FA42CC-A5DB-0A40-995E-9FBBFDB4B755}" destId="{57683987-7F8C-9543-9B20-5EC6409DF48F}" srcOrd="1" destOrd="0" parTransId="{7E562330-9CB4-F04C-927C-7B9506E4EAFE}" sibTransId="{9323731C-452A-DE40-A23E-11A125DB5DFE}"/>
    <dgm:cxn modelId="{8DD83DD9-9EF0-4C4F-9163-25F57493BDDB}" type="presOf" srcId="{56C66CBA-9F4F-C24B-BF63-710D4F185AC4}" destId="{05A36415-CFCA-0E4B-8B90-A7F203CCC33C}" srcOrd="1" destOrd="0" presId="urn:microsoft.com/office/officeart/2005/8/layout/venn1"/>
    <dgm:cxn modelId="{795598E7-B9C9-FD4F-9096-F600292F1294}" srcId="{84FA42CC-A5DB-0A40-995E-9FBBFDB4B755}" destId="{56C66CBA-9F4F-C24B-BF63-710D4F185AC4}" srcOrd="2" destOrd="0" parTransId="{1518CF2D-74DD-9448-A91C-FD24E72D521F}" sibTransId="{08525B41-86C6-1548-B79D-A1F76D8D8667}"/>
    <dgm:cxn modelId="{FAD10DD6-9E1D-4010-B311-CDEC8A2F4D98}" type="presOf" srcId="{84FA42CC-A5DB-0A40-995E-9FBBFDB4B755}" destId="{F30CEE75-7B49-A64A-A7DA-50F04D788E7E}" srcOrd="0" destOrd="0" presId="urn:microsoft.com/office/officeart/2005/8/layout/venn1"/>
    <dgm:cxn modelId="{61E9D297-D6CF-404F-91AB-4AD78FBA04C2}" type="presOf" srcId="{57683987-7F8C-9543-9B20-5EC6409DF48F}" destId="{A91382F3-386D-654E-8F08-864327A6B323}" srcOrd="0" destOrd="0" presId="urn:microsoft.com/office/officeart/2005/8/layout/venn1"/>
    <dgm:cxn modelId="{8F287091-83DB-9642-B04B-8D4860E714A0}" srcId="{84FA42CC-A5DB-0A40-995E-9FBBFDB4B755}" destId="{EB4755E5-5257-FE40-AA85-EA94980FC2ED}" srcOrd="0" destOrd="0" parTransId="{1B0A15C6-4D9A-D34C-A73F-5C7F5ED73496}" sibTransId="{51233C42-6B12-364B-93E9-B5698B9C37F2}"/>
    <dgm:cxn modelId="{4279ADD7-77DD-4BEB-8AAD-E67800F90F37}" type="presParOf" srcId="{F30CEE75-7B49-A64A-A7DA-50F04D788E7E}" destId="{F18A1AB6-6B7E-A241-B5D7-6B83353B0CCD}" srcOrd="0" destOrd="0" presId="urn:microsoft.com/office/officeart/2005/8/layout/venn1"/>
    <dgm:cxn modelId="{712BBBE8-E308-4D71-ACCF-6F9E0EB9D437}" type="presParOf" srcId="{F30CEE75-7B49-A64A-A7DA-50F04D788E7E}" destId="{1A09A159-9D89-B946-9BBF-A6C5E0755235}" srcOrd="1" destOrd="0" presId="urn:microsoft.com/office/officeart/2005/8/layout/venn1"/>
    <dgm:cxn modelId="{9C2C88BB-9DAD-46FB-A2EE-43D4AB7A9F98}" type="presParOf" srcId="{F30CEE75-7B49-A64A-A7DA-50F04D788E7E}" destId="{A91382F3-386D-654E-8F08-864327A6B323}" srcOrd="2" destOrd="0" presId="urn:microsoft.com/office/officeart/2005/8/layout/venn1"/>
    <dgm:cxn modelId="{D402E3F9-CE5A-40B9-B00B-D08F8DED3799}" type="presParOf" srcId="{F30CEE75-7B49-A64A-A7DA-50F04D788E7E}" destId="{C2BD1E31-601C-B94E-A1C0-685C739CE03E}" srcOrd="3" destOrd="0" presId="urn:microsoft.com/office/officeart/2005/8/layout/venn1"/>
    <dgm:cxn modelId="{F4761B38-4BDF-446A-8006-91C9A25AF2E7}" type="presParOf" srcId="{F30CEE75-7B49-A64A-A7DA-50F04D788E7E}" destId="{A37B17B7-17DD-2349-8529-258A5A9295F9}" srcOrd="4" destOrd="0" presId="urn:microsoft.com/office/officeart/2005/8/layout/venn1"/>
    <dgm:cxn modelId="{43EB5BB0-AF5F-4572-850B-A5C8B13FC772}" type="presParOf" srcId="{F30CEE75-7B49-A64A-A7DA-50F04D788E7E}" destId="{05A36415-CFCA-0E4B-8B90-A7F203CCC33C}"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A51B52-3AC4-ED4F-89E4-5901821EBF4B}" type="doc">
      <dgm:prSet loTypeId="urn:microsoft.com/office/officeart/2005/8/layout/arrow2" loCatId="process" qsTypeId="urn:microsoft.com/office/officeart/2005/8/quickstyle/simple4" qsCatId="simple" csTypeId="urn:microsoft.com/office/officeart/2005/8/colors/accent1_2" csCatId="accent1" phldr="1"/>
      <dgm:spPr/>
    </dgm:pt>
    <dgm:pt modelId="{81367FA0-8C3B-8740-BC89-98086D8376AB}">
      <dgm:prSet phldrT="[Text]"/>
      <dgm:spPr/>
      <dgm:t>
        <a:bodyPr/>
        <a:lstStyle/>
        <a:p>
          <a:r>
            <a:rPr lang="en-US" dirty="0" smtClean="0">
              <a:solidFill>
                <a:schemeClr val="accent4">
                  <a:lumMod val="50000"/>
                </a:schemeClr>
              </a:solidFill>
            </a:rPr>
            <a:t>Example</a:t>
          </a:r>
          <a:endParaRPr lang="en-US" dirty="0">
            <a:solidFill>
              <a:schemeClr val="accent4">
                <a:lumMod val="50000"/>
              </a:schemeClr>
            </a:solidFill>
          </a:endParaRPr>
        </a:p>
      </dgm:t>
    </dgm:pt>
    <dgm:pt modelId="{2C2517EE-EEED-D54E-9963-28B6A7C6320D}" type="parTrans" cxnId="{1A9E0342-8195-A345-97C6-27958D8FE98C}">
      <dgm:prSet/>
      <dgm:spPr/>
      <dgm:t>
        <a:bodyPr/>
        <a:lstStyle/>
        <a:p>
          <a:endParaRPr lang="en-US"/>
        </a:p>
      </dgm:t>
    </dgm:pt>
    <dgm:pt modelId="{D05B3370-65A9-984B-A629-90118080E6F1}" type="sibTrans" cxnId="{1A9E0342-8195-A345-97C6-27958D8FE98C}">
      <dgm:prSet/>
      <dgm:spPr/>
      <dgm:t>
        <a:bodyPr/>
        <a:lstStyle/>
        <a:p>
          <a:endParaRPr lang="en-US"/>
        </a:p>
      </dgm:t>
    </dgm:pt>
    <dgm:pt modelId="{2CD19B97-16CF-1040-A181-14CA907B0738}">
      <dgm:prSet phldrT="[Text]"/>
      <dgm:spPr/>
      <dgm:t>
        <a:bodyPr/>
        <a:lstStyle/>
        <a:p>
          <a:r>
            <a:rPr lang="en-US" dirty="0" smtClean="0">
              <a:solidFill>
                <a:srgbClr val="00405F"/>
              </a:solidFill>
            </a:rPr>
            <a:t>Example</a:t>
          </a:r>
          <a:endParaRPr lang="en-US" dirty="0">
            <a:solidFill>
              <a:srgbClr val="00405F"/>
            </a:solidFill>
          </a:endParaRPr>
        </a:p>
      </dgm:t>
    </dgm:pt>
    <dgm:pt modelId="{B950B4E9-9B93-BF4F-AC36-B0CE8F747942}" type="parTrans" cxnId="{FBD9F861-4465-8E47-9DA9-F1F07AD566F2}">
      <dgm:prSet/>
      <dgm:spPr/>
      <dgm:t>
        <a:bodyPr/>
        <a:lstStyle/>
        <a:p>
          <a:endParaRPr lang="en-US"/>
        </a:p>
      </dgm:t>
    </dgm:pt>
    <dgm:pt modelId="{9E2F4C2C-4E0C-A947-9779-4E9365F8FCEE}" type="sibTrans" cxnId="{FBD9F861-4465-8E47-9DA9-F1F07AD566F2}">
      <dgm:prSet/>
      <dgm:spPr/>
      <dgm:t>
        <a:bodyPr/>
        <a:lstStyle/>
        <a:p>
          <a:endParaRPr lang="en-US"/>
        </a:p>
      </dgm:t>
    </dgm:pt>
    <dgm:pt modelId="{FBC579DC-5FF1-0D42-ABCE-EB9213E55AE4}">
      <dgm:prSet phldrT="[Text]"/>
      <dgm:spPr/>
      <dgm:t>
        <a:bodyPr/>
        <a:lstStyle/>
        <a:p>
          <a:r>
            <a:rPr lang="en-US" dirty="0" smtClean="0">
              <a:solidFill>
                <a:srgbClr val="00405F"/>
              </a:solidFill>
            </a:rPr>
            <a:t>Example</a:t>
          </a:r>
          <a:endParaRPr lang="en-US" dirty="0">
            <a:solidFill>
              <a:srgbClr val="00405F"/>
            </a:solidFill>
          </a:endParaRPr>
        </a:p>
      </dgm:t>
    </dgm:pt>
    <dgm:pt modelId="{425D5EE4-23C9-9644-9ABC-771C470AE342}" type="parTrans" cxnId="{6171DD09-1A27-394E-9A35-2B8DC9A9AF6D}">
      <dgm:prSet/>
      <dgm:spPr/>
      <dgm:t>
        <a:bodyPr/>
        <a:lstStyle/>
        <a:p>
          <a:endParaRPr lang="en-US"/>
        </a:p>
      </dgm:t>
    </dgm:pt>
    <dgm:pt modelId="{5A5EC4E8-98F0-9B4E-ABE8-DFFAE8FEACD3}" type="sibTrans" cxnId="{6171DD09-1A27-394E-9A35-2B8DC9A9AF6D}">
      <dgm:prSet/>
      <dgm:spPr/>
      <dgm:t>
        <a:bodyPr/>
        <a:lstStyle/>
        <a:p>
          <a:endParaRPr lang="en-US"/>
        </a:p>
      </dgm:t>
    </dgm:pt>
    <dgm:pt modelId="{BF298954-A3AC-6342-B774-647350D1AA6F}" type="pres">
      <dgm:prSet presAssocID="{16A51B52-3AC4-ED4F-89E4-5901821EBF4B}" presName="arrowDiagram" presStyleCnt="0">
        <dgm:presLayoutVars>
          <dgm:chMax val="5"/>
          <dgm:dir/>
          <dgm:resizeHandles val="exact"/>
        </dgm:presLayoutVars>
      </dgm:prSet>
      <dgm:spPr/>
    </dgm:pt>
    <dgm:pt modelId="{AFC0C313-B5B2-734A-AA4F-15FFA9F5AB83}" type="pres">
      <dgm:prSet presAssocID="{16A51B52-3AC4-ED4F-89E4-5901821EBF4B}" presName="arrow" presStyleLbl="bgShp" presStyleIdx="0" presStyleCnt="1"/>
      <dgm:spPr>
        <a:gradFill flip="none" rotWithShape="1">
          <a:gsLst>
            <a:gs pos="0">
              <a:srgbClr val="C9E8F1"/>
            </a:gs>
            <a:gs pos="100000">
              <a:srgbClr val="AEDCEB"/>
            </a:gs>
          </a:gsLst>
          <a:lin ang="0" scaled="1"/>
          <a:tileRect/>
        </a:gradFill>
      </dgm:spPr>
    </dgm:pt>
    <dgm:pt modelId="{7603F387-A399-5049-B933-7C1CC74B8F3C}" type="pres">
      <dgm:prSet presAssocID="{16A51B52-3AC4-ED4F-89E4-5901821EBF4B}" presName="arrowDiagram3" presStyleCnt="0"/>
      <dgm:spPr/>
    </dgm:pt>
    <dgm:pt modelId="{06970A73-0BDF-7A48-ABCA-FB56D647CEFF}" type="pres">
      <dgm:prSet presAssocID="{81367FA0-8C3B-8740-BC89-98086D8376AB}" presName="bullet3a" presStyleLbl="node1" presStyleIdx="0" presStyleCnt="3" custScaleX="507122" custScaleY="507122"/>
      <dgm:spPr>
        <a:gradFill rotWithShape="0">
          <a:gsLst>
            <a:gs pos="0">
              <a:srgbClr val="34A8CC"/>
            </a:gs>
            <a:gs pos="100000">
              <a:srgbClr val="227088"/>
            </a:gs>
          </a:gsLst>
        </a:gradFill>
      </dgm:spPr>
    </dgm:pt>
    <dgm:pt modelId="{24D49483-C766-6549-90BC-461258ED1729}" type="pres">
      <dgm:prSet presAssocID="{81367FA0-8C3B-8740-BC89-98086D8376AB}" presName="textBox3a" presStyleLbl="revTx" presStyleIdx="0" presStyleCnt="3">
        <dgm:presLayoutVars>
          <dgm:bulletEnabled val="1"/>
        </dgm:presLayoutVars>
      </dgm:prSet>
      <dgm:spPr/>
      <dgm:t>
        <a:bodyPr/>
        <a:lstStyle/>
        <a:p>
          <a:endParaRPr lang="en-US"/>
        </a:p>
      </dgm:t>
    </dgm:pt>
    <dgm:pt modelId="{B943E653-55BE-AF47-86CB-3CD9C8399F83}" type="pres">
      <dgm:prSet presAssocID="{2CD19B97-16CF-1040-A181-14CA907B0738}" presName="bullet3b" presStyleLbl="node1" presStyleIdx="1" presStyleCnt="3" custScaleX="395587" custScaleY="395587"/>
      <dgm:spPr>
        <a:gradFill rotWithShape="0">
          <a:gsLst>
            <a:gs pos="0">
              <a:srgbClr val="60DCEB"/>
            </a:gs>
            <a:gs pos="100000">
              <a:srgbClr val="1F88C8"/>
            </a:gs>
          </a:gsLst>
        </a:gradFill>
      </dgm:spPr>
    </dgm:pt>
    <dgm:pt modelId="{BB9520BA-1B3A-FA4E-A838-146C35BF2ADD}" type="pres">
      <dgm:prSet presAssocID="{2CD19B97-16CF-1040-A181-14CA907B0738}" presName="textBox3b" presStyleLbl="revTx" presStyleIdx="1" presStyleCnt="3">
        <dgm:presLayoutVars>
          <dgm:bulletEnabled val="1"/>
        </dgm:presLayoutVars>
      </dgm:prSet>
      <dgm:spPr/>
      <dgm:t>
        <a:bodyPr/>
        <a:lstStyle/>
        <a:p>
          <a:endParaRPr lang="en-US"/>
        </a:p>
      </dgm:t>
    </dgm:pt>
    <dgm:pt modelId="{E0532683-E277-EA41-8422-7B2EC899A09B}" type="pres">
      <dgm:prSet presAssocID="{FBC579DC-5FF1-0D42-ABCE-EB9213E55AE4}" presName="bullet3c" presStyleLbl="node1" presStyleIdx="2" presStyleCnt="3" custScaleX="358120" custScaleY="358120"/>
      <dgm:spPr>
        <a:gradFill rotWithShape="0">
          <a:gsLst>
            <a:gs pos="0">
              <a:srgbClr val="60DCEB"/>
            </a:gs>
            <a:gs pos="100000">
              <a:srgbClr val="3FC1FF"/>
            </a:gs>
          </a:gsLst>
        </a:gradFill>
      </dgm:spPr>
    </dgm:pt>
    <dgm:pt modelId="{72F40DAD-736C-5B40-866F-9B4FE839E66B}" type="pres">
      <dgm:prSet presAssocID="{FBC579DC-5FF1-0D42-ABCE-EB9213E55AE4}" presName="textBox3c" presStyleLbl="revTx" presStyleIdx="2" presStyleCnt="3">
        <dgm:presLayoutVars>
          <dgm:bulletEnabled val="1"/>
        </dgm:presLayoutVars>
      </dgm:prSet>
      <dgm:spPr/>
      <dgm:t>
        <a:bodyPr/>
        <a:lstStyle/>
        <a:p>
          <a:endParaRPr lang="en-US"/>
        </a:p>
      </dgm:t>
    </dgm:pt>
  </dgm:ptLst>
  <dgm:cxnLst>
    <dgm:cxn modelId="{A556C53B-827C-4268-9CEC-01A581AF6EB3}" type="presOf" srcId="{81367FA0-8C3B-8740-BC89-98086D8376AB}" destId="{24D49483-C766-6549-90BC-461258ED1729}" srcOrd="0" destOrd="0" presId="urn:microsoft.com/office/officeart/2005/8/layout/arrow2"/>
    <dgm:cxn modelId="{728AE0B0-5484-4C42-B1DE-8ABC2E685211}" type="presOf" srcId="{FBC579DC-5FF1-0D42-ABCE-EB9213E55AE4}" destId="{72F40DAD-736C-5B40-866F-9B4FE839E66B}" srcOrd="0" destOrd="0" presId="urn:microsoft.com/office/officeart/2005/8/layout/arrow2"/>
    <dgm:cxn modelId="{6171DD09-1A27-394E-9A35-2B8DC9A9AF6D}" srcId="{16A51B52-3AC4-ED4F-89E4-5901821EBF4B}" destId="{FBC579DC-5FF1-0D42-ABCE-EB9213E55AE4}" srcOrd="2" destOrd="0" parTransId="{425D5EE4-23C9-9644-9ABC-771C470AE342}" sibTransId="{5A5EC4E8-98F0-9B4E-ABE8-DFFAE8FEACD3}"/>
    <dgm:cxn modelId="{FBD9F861-4465-8E47-9DA9-F1F07AD566F2}" srcId="{16A51B52-3AC4-ED4F-89E4-5901821EBF4B}" destId="{2CD19B97-16CF-1040-A181-14CA907B0738}" srcOrd="1" destOrd="0" parTransId="{B950B4E9-9B93-BF4F-AC36-B0CE8F747942}" sibTransId="{9E2F4C2C-4E0C-A947-9779-4E9365F8FCEE}"/>
    <dgm:cxn modelId="{FED8F68C-4D08-413B-ADDC-C5C6E8118CB8}" type="presOf" srcId="{2CD19B97-16CF-1040-A181-14CA907B0738}" destId="{BB9520BA-1B3A-FA4E-A838-146C35BF2ADD}" srcOrd="0" destOrd="0" presId="urn:microsoft.com/office/officeart/2005/8/layout/arrow2"/>
    <dgm:cxn modelId="{1A9E0342-8195-A345-97C6-27958D8FE98C}" srcId="{16A51B52-3AC4-ED4F-89E4-5901821EBF4B}" destId="{81367FA0-8C3B-8740-BC89-98086D8376AB}" srcOrd="0" destOrd="0" parTransId="{2C2517EE-EEED-D54E-9963-28B6A7C6320D}" sibTransId="{D05B3370-65A9-984B-A629-90118080E6F1}"/>
    <dgm:cxn modelId="{7EE8CB93-5CE7-4750-B86B-F46965A7AC73}" type="presOf" srcId="{16A51B52-3AC4-ED4F-89E4-5901821EBF4B}" destId="{BF298954-A3AC-6342-B774-647350D1AA6F}" srcOrd="0" destOrd="0" presId="urn:microsoft.com/office/officeart/2005/8/layout/arrow2"/>
    <dgm:cxn modelId="{267DC324-FA34-486A-9D15-F95F3E8AB163}" type="presParOf" srcId="{BF298954-A3AC-6342-B774-647350D1AA6F}" destId="{AFC0C313-B5B2-734A-AA4F-15FFA9F5AB83}" srcOrd="0" destOrd="0" presId="urn:microsoft.com/office/officeart/2005/8/layout/arrow2"/>
    <dgm:cxn modelId="{913F7E81-0B2A-4F7D-82B7-5AF9408A3F61}" type="presParOf" srcId="{BF298954-A3AC-6342-B774-647350D1AA6F}" destId="{7603F387-A399-5049-B933-7C1CC74B8F3C}" srcOrd="1" destOrd="0" presId="urn:microsoft.com/office/officeart/2005/8/layout/arrow2"/>
    <dgm:cxn modelId="{333DCCB9-0B0E-4564-89AE-6D5007AE5BE4}" type="presParOf" srcId="{7603F387-A399-5049-B933-7C1CC74B8F3C}" destId="{06970A73-0BDF-7A48-ABCA-FB56D647CEFF}" srcOrd="0" destOrd="0" presId="urn:microsoft.com/office/officeart/2005/8/layout/arrow2"/>
    <dgm:cxn modelId="{F61BECE7-FA24-4C6B-A961-2D3BE75FCA33}" type="presParOf" srcId="{7603F387-A399-5049-B933-7C1CC74B8F3C}" destId="{24D49483-C766-6549-90BC-461258ED1729}" srcOrd="1" destOrd="0" presId="urn:microsoft.com/office/officeart/2005/8/layout/arrow2"/>
    <dgm:cxn modelId="{925B0D4A-3C43-43FD-83F3-0347C9BF7DFA}" type="presParOf" srcId="{7603F387-A399-5049-B933-7C1CC74B8F3C}" destId="{B943E653-55BE-AF47-86CB-3CD9C8399F83}" srcOrd="2" destOrd="0" presId="urn:microsoft.com/office/officeart/2005/8/layout/arrow2"/>
    <dgm:cxn modelId="{0468BDEF-BA04-4D60-8053-025D5870D532}" type="presParOf" srcId="{7603F387-A399-5049-B933-7C1CC74B8F3C}" destId="{BB9520BA-1B3A-FA4E-A838-146C35BF2ADD}" srcOrd="3" destOrd="0" presId="urn:microsoft.com/office/officeart/2005/8/layout/arrow2"/>
    <dgm:cxn modelId="{B2B3DC03-FB80-43A2-A0A8-C77069E85717}" type="presParOf" srcId="{7603F387-A399-5049-B933-7C1CC74B8F3C}" destId="{E0532683-E277-EA41-8422-7B2EC899A09B}" srcOrd="4" destOrd="0" presId="urn:microsoft.com/office/officeart/2005/8/layout/arrow2"/>
    <dgm:cxn modelId="{2D33B044-D2BB-4010-8128-E230EB895ECA}" type="presParOf" srcId="{7603F387-A399-5049-B933-7C1CC74B8F3C}" destId="{72F40DAD-736C-5B40-866F-9B4FE839E66B}"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7339CD-1334-5346-B1E0-0495A20CAFA7}" type="doc">
      <dgm:prSet loTypeId="urn:microsoft.com/office/officeart/2005/8/layout/hProcess9" loCatId="process" qsTypeId="urn:microsoft.com/office/officeart/2005/8/quickstyle/simple4" qsCatId="simple" csTypeId="urn:microsoft.com/office/officeart/2005/8/colors/accent1_2" csCatId="accent1" phldr="1"/>
      <dgm:spPr/>
    </dgm:pt>
    <dgm:pt modelId="{74E22AB2-4765-D64A-AF93-9BD4314CF21A}">
      <dgm:prSet phldrT="[Text]" custT="1"/>
      <dgm:spPr>
        <a:gradFill rotWithShape="0">
          <a:gsLst>
            <a:gs pos="0">
              <a:srgbClr val="0070C0"/>
            </a:gs>
            <a:gs pos="100000">
              <a:srgbClr val="00405F"/>
            </a:gs>
          </a:gsLst>
          <a:lin ang="10500000" scaled="0"/>
        </a:gradFill>
      </dgm:spPr>
      <dgm:t>
        <a:bodyPr/>
        <a:lstStyle/>
        <a:p>
          <a:r>
            <a:rPr lang="en-US" sz="3000" dirty="0" smtClean="0">
              <a:latin typeface="Arial"/>
              <a:cs typeface="Arial"/>
            </a:rPr>
            <a:t>Text</a:t>
          </a:r>
          <a:endParaRPr lang="en-US" sz="3000" dirty="0">
            <a:latin typeface="Arial"/>
            <a:cs typeface="Arial"/>
          </a:endParaRPr>
        </a:p>
      </dgm:t>
    </dgm:pt>
    <dgm:pt modelId="{E57A1F93-E60C-4F44-9CD8-235A1F174F87}" type="parTrans" cxnId="{63B59877-B442-1D4F-ADAE-30D06FDF219B}">
      <dgm:prSet/>
      <dgm:spPr/>
      <dgm:t>
        <a:bodyPr/>
        <a:lstStyle/>
        <a:p>
          <a:endParaRPr lang="en-US"/>
        </a:p>
      </dgm:t>
    </dgm:pt>
    <dgm:pt modelId="{A68D47C3-2314-A94E-AB40-486C41778A10}" type="sibTrans" cxnId="{63B59877-B442-1D4F-ADAE-30D06FDF219B}">
      <dgm:prSet/>
      <dgm:spPr/>
      <dgm:t>
        <a:bodyPr/>
        <a:lstStyle/>
        <a:p>
          <a:endParaRPr lang="en-US"/>
        </a:p>
      </dgm:t>
    </dgm:pt>
    <dgm:pt modelId="{296C8D5A-7545-EC49-ABF5-F3D46CDD93A5}">
      <dgm:prSet phldrT="[Text]" custT="1"/>
      <dgm:spPr>
        <a:gradFill rotWithShape="0">
          <a:gsLst>
            <a:gs pos="0">
              <a:srgbClr val="34A8CC"/>
            </a:gs>
            <a:gs pos="100000">
              <a:srgbClr val="227088"/>
            </a:gs>
          </a:gsLst>
          <a:lin ang="10500000" scaled="0"/>
        </a:gradFill>
      </dgm:spPr>
      <dgm:t>
        <a:bodyPr/>
        <a:lstStyle/>
        <a:p>
          <a:r>
            <a:rPr lang="en-US" sz="3000" dirty="0" smtClean="0">
              <a:latin typeface="Arial"/>
              <a:cs typeface="Arial"/>
            </a:rPr>
            <a:t>Text</a:t>
          </a:r>
          <a:endParaRPr lang="en-US" sz="3000" dirty="0">
            <a:latin typeface="Arial"/>
            <a:cs typeface="Arial"/>
          </a:endParaRPr>
        </a:p>
      </dgm:t>
    </dgm:pt>
    <dgm:pt modelId="{192EB120-D01A-AB44-93C2-BE598B29EE49}" type="parTrans" cxnId="{0983A8E8-F81D-2C42-BEB8-67EF5B070FB5}">
      <dgm:prSet/>
      <dgm:spPr/>
      <dgm:t>
        <a:bodyPr/>
        <a:lstStyle/>
        <a:p>
          <a:endParaRPr lang="en-US"/>
        </a:p>
      </dgm:t>
    </dgm:pt>
    <dgm:pt modelId="{CBCEB8E4-4636-1E42-82B5-5DE753507621}" type="sibTrans" cxnId="{0983A8E8-F81D-2C42-BEB8-67EF5B070FB5}">
      <dgm:prSet/>
      <dgm:spPr/>
      <dgm:t>
        <a:bodyPr/>
        <a:lstStyle/>
        <a:p>
          <a:endParaRPr lang="en-US"/>
        </a:p>
      </dgm:t>
    </dgm:pt>
    <dgm:pt modelId="{D32E4BE2-9E68-9D4E-83C1-855103317570}">
      <dgm:prSet phldrT="[Text]" custT="1"/>
      <dgm:spPr>
        <a:gradFill rotWithShape="0">
          <a:gsLst>
            <a:gs pos="0">
              <a:srgbClr val="3FC1FF"/>
            </a:gs>
            <a:gs pos="100000">
              <a:srgbClr val="1F88C8"/>
            </a:gs>
          </a:gsLst>
          <a:lin ang="10500000" scaled="0"/>
        </a:gradFill>
      </dgm:spPr>
      <dgm:t>
        <a:bodyPr/>
        <a:lstStyle/>
        <a:p>
          <a:r>
            <a:rPr lang="en-US" sz="3000" dirty="0" smtClean="0">
              <a:solidFill>
                <a:schemeClr val="bg1"/>
              </a:solidFill>
              <a:latin typeface="Arial"/>
              <a:cs typeface="Arial"/>
            </a:rPr>
            <a:t>Text</a:t>
          </a:r>
          <a:endParaRPr lang="en-US" sz="3000" dirty="0">
            <a:solidFill>
              <a:schemeClr val="bg1"/>
            </a:solidFill>
            <a:latin typeface="Arial"/>
            <a:cs typeface="Arial"/>
          </a:endParaRPr>
        </a:p>
      </dgm:t>
    </dgm:pt>
    <dgm:pt modelId="{E3B898FA-0B57-ED42-9E2D-87DF56A8EE6D}" type="parTrans" cxnId="{8A60FB06-0A0A-F748-AD7F-F2400853258B}">
      <dgm:prSet/>
      <dgm:spPr/>
      <dgm:t>
        <a:bodyPr/>
        <a:lstStyle/>
        <a:p>
          <a:endParaRPr lang="en-US"/>
        </a:p>
      </dgm:t>
    </dgm:pt>
    <dgm:pt modelId="{BF1A1DCE-7E60-F94E-A3C3-8FB42C780955}" type="sibTrans" cxnId="{8A60FB06-0A0A-F748-AD7F-F2400853258B}">
      <dgm:prSet/>
      <dgm:spPr/>
      <dgm:t>
        <a:bodyPr/>
        <a:lstStyle/>
        <a:p>
          <a:endParaRPr lang="en-US"/>
        </a:p>
      </dgm:t>
    </dgm:pt>
    <dgm:pt modelId="{E6398FE1-A6D9-4E40-84D6-71F78BCE9508}" type="pres">
      <dgm:prSet presAssocID="{537339CD-1334-5346-B1E0-0495A20CAFA7}" presName="CompostProcess" presStyleCnt="0">
        <dgm:presLayoutVars>
          <dgm:dir/>
          <dgm:resizeHandles val="exact"/>
        </dgm:presLayoutVars>
      </dgm:prSet>
      <dgm:spPr/>
    </dgm:pt>
    <dgm:pt modelId="{11D6DE97-E59A-0F45-B8AE-BAAED31D1F1B}" type="pres">
      <dgm:prSet presAssocID="{537339CD-1334-5346-B1E0-0495A20CAFA7}" presName="arrow" presStyleLbl="bgShp" presStyleIdx="0" presStyleCnt="1" custScaleX="117647" custLinFactNeighborX="-8141"/>
      <dgm:spPr>
        <a:solidFill>
          <a:schemeClr val="tx1">
            <a:lumMod val="85000"/>
          </a:schemeClr>
        </a:solidFill>
      </dgm:spPr>
    </dgm:pt>
    <dgm:pt modelId="{9A5CED87-ACD7-764B-8A4D-0EF8896E25B6}" type="pres">
      <dgm:prSet presAssocID="{537339CD-1334-5346-B1E0-0495A20CAFA7}" presName="linearProcess" presStyleCnt="0"/>
      <dgm:spPr/>
    </dgm:pt>
    <dgm:pt modelId="{9F17E099-765B-CF4F-89E9-D17A76BFDC55}" type="pres">
      <dgm:prSet presAssocID="{74E22AB2-4765-D64A-AF93-9BD4314CF21A}" presName="textNode" presStyleLbl="node1" presStyleIdx="0" presStyleCnt="3">
        <dgm:presLayoutVars>
          <dgm:bulletEnabled val="1"/>
        </dgm:presLayoutVars>
      </dgm:prSet>
      <dgm:spPr/>
      <dgm:t>
        <a:bodyPr/>
        <a:lstStyle/>
        <a:p>
          <a:endParaRPr lang="en-US"/>
        </a:p>
      </dgm:t>
    </dgm:pt>
    <dgm:pt modelId="{9D6C5F2A-B0D1-FE41-B478-6C853D971F12}" type="pres">
      <dgm:prSet presAssocID="{A68D47C3-2314-A94E-AB40-486C41778A10}" presName="sibTrans" presStyleCnt="0"/>
      <dgm:spPr/>
    </dgm:pt>
    <dgm:pt modelId="{079BE834-201D-644F-A04A-268B34F078A6}" type="pres">
      <dgm:prSet presAssocID="{296C8D5A-7545-EC49-ABF5-F3D46CDD93A5}" presName="textNode" presStyleLbl="node1" presStyleIdx="1" presStyleCnt="3">
        <dgm:presLayoutVars>
          <dgm:bulletEnabled val="1"/>
        </dgm:presLayoutVars>
      </dgm:prSet>
      <dgm:spPr/>
      <dgm:t>
        <a:bodyPr/>
        <a:lstStyle/>
        <a:p>
          <a:endParaRPr lang="en-US"/>
        </a:p>
      </dgm:t>
    </dgm:pt>
    <dgm:pt modelId="{4F05A554-3098-0F49-9D1A-2FC4F151AAD4}" type="pres">
      <dgm:prSet presAssocID="{CBCEB8E4-4636-1E42-82B5-5DE753507621}" presName="sibTrans" presStyleCnt="0"/>
      <dgm:spPr/>
    </dgm:pt>
    <dgm:pt modelId="{4076167F-96B9-2840-9D51-11191ECEA048}" type="pres">
      <dgm:prSet presAssocID="{D32E4BE2-9E68-9D4E-83C1-855103317570}" presName="textNode" presStyleLbl="node1" presStyleIdx="2" presStyleCnt="3">
        <dgm:presLayoutVars>
          <dgm:bulletEnabled val="1"/>
        </dgm:presLayoutVars>
      </dgm:prSet>
      <dgm:spPr/>
      <dgm:t>
        <a:bodyPr/>
        <a:lstStyle/>
        <a:p>
          <a:endParaRPr lang="en-US"/>
        </a:p>
      </dgm:t>
    </dgm:pt>
  </dgm:ptLst>
  <dgm:cxnLst>
    <dgm:cxn modelId="{3715C493-A360-4FF7-B196-F90A180B2766}" type="presOf" srcId="{537339CD-1334-5346-B1E0-0495A20CAFA7}" destId="{E6398FE1-A6D9-4E40-84D6-71F78BCE9508}" srcOrd="0" destOrd="0" presId="urn:microsoft.com/office/officeart/2005/8/layout/hProcess9"/>
    <dgm:cxn modelId="{0983A8E8-F81D-2C42-BEB8-67EF5B070FB5}" srcId="{537339CD-1334-5346-B1E0-0495A20CAFA7}" destId="{296C8D5A-7545-EC49-ABF5-F3D46CDD93A5}" srcOrd="1" destOrd="0" parTransId="{192EB120-D01A-AB44-93C2-BE598B29EE49}" sibTransId="{CBCEB8E4-4636-1E42-82B5-5DE753507621}"/>
    <dgm:cxn modelId="{85272DB9-287E-42DF-824C-E0DB24CE1905}" type="presOf" srcId="{296C8D5A-7545-EC49-ABF5-F3D46CDD93A5}" destId="{079BE834-201D-644F-A04A-268B34F078A6}" srcOrd="0" destOrd="0" presId="urn:microsoft.com/office/officeart/2005/8/layout/hProcess9"/>
    <dgm:cxn modelId="{63B59877-B442-1D4F-ADAE-30D06FDF219B}" srcId="{537339CD-1334-5346-B1E0-0495A20CAFA7}" destId="{74E22AB2-4765-D64A-AF93-9BD4314CF21A}" srcOrd="0" destOrd="0" parTransId="{E57A1F93-E60C-4F44-9CD8-235A1F174F87}" sibTransId="{A68D47C3-2314-A94E-AB40-486C41778A10}"/>
    <dgm:cxn modelId="{4066BBEB-D764-480D-BCF7-1AF5883BF5F9}" type="presOf" srcId="{74E22AB2-4765-D64A-AF93-9BD4314CF21A}" destId="{9F17E099-765B-CF4F-89E9-D17A76BFDC55}" srcOrd="0" destOrd="0" presId="urn:microsoft.com/office/officeart/2005/8/layout/hProcess9"/>
    <dgm:cxn modelId="{8BD6C445-E462-49EC-919A-3B123E8D5455}" type="presOf" srcId="{D32E4BE2-9E68-9D4E-83C1-855103317570}" destId="{4076167F-96B9-2840-9D51-11191ECEA048}" srcOrd="0" destOrd="0" presId="urn:microsoft.com/office/officeart/2005/8/layout/hProcess9"/>
    <dgm:cxn modelId="{8A60FB06-0A0A-F748-AD7F-F2400853258B}" srcId="{537339CD-1334-5346-B1E0-0495A20CAFA7}" destId="{D32E4BE2-9E68-9D4E-83C1-855103317570}" srcOrd="2" destOrd="0" parTransId="{E3B898FA-0B57-ED42-9E2D-87DF56A8EE6D}" sibTransId="{BF1A1DCE-7E60-F94E-A3C3-8FB42C780955}"/>
    <dgm:cxn modelId="{4B9FD25B-8D6C-4FC8-9DCB-012F0D378DA8}" type="presParOf" srcId="{E6398FE1-A6D9-4E40-84D6-71F78BCE9508}" destId="{11D6DE97-E59A-0F45-B8AE-BAAED31D1F1B}" srcOrd="0" destOrd="0" presId="urn:microsoft.com/office/officeart/2005/8/layout/hProcess9"/>
    <dgm:cxn modelId="{A5ED3D89-4717-4993-B2D2-7EBF52B5A95F}" type="presParOf" srcId="{E6398FE1-A6D9-4E40-84D6-71F78BCE9508}" destId="{9A5CED87-ACD7-764B-8A4D-0EF8896E25B6}" srcOrd="1" destOrd="0" presId="urn:microsoft.com/office/officeart/2005/8/layout/hProcess9"/>
    <dgm:cxn modelId="{8C326F2E-286E-44BB-B769-16414ED3A080}" type="presParOf" srcId="{9A5CED87-ACD7-764B-8A4D-0EF8896E25B6}" destId="{9F17E099-765B-CF4F-89E9-D17A76BFDC55}" srcOrd="0" destOrd="0" presId="urn:microsoft.com/office/officeart/2005/8/layout/hProcess9"/>
    <dgm:cxn modelId="{617D3740-999F-4552-B498-D344471AD4AA}" type="presParOf" srcId="{9A5CED87-ACD7-764B-8A4D-0EF8896E25B6}" destId="{9D6C5F2A-B0D1-FE41-B478-6C853D971F12}" srcOrd="1" destOrd="0" presId="urn:microsoft.com/office/officeart/2005/8/layout/hProcess9"/>
    <dgm:cxn modelId="{B86B592C-7DF7-42A8-AD5B-C76CD4B322AB}" type="presParOf" srcId="{9A5CED87-ACD7-764B-8A4D-0EF8896E25B6}" destId="{079BE834-201D-644F-A04A-268B34F078A6}" srcOrd="2" destOrd="0" presId="urn:microsoft.com/office/officeart/2005/8/layout/hProcess9"/>
    <dgm:cxn modelId="{A7EEF07F-1FC9-4478-BE38-786253080711}" type="presParOf" srcId="{9A5CED87-ACD7-764B-8A4D-0EF8896E25B6}" destId="{4F05A554-3098-0F49-9D1A-2FC4F151AAD4}" srcOrd="3" destOrd="0" presId="urn:microsoft.com/office/officeart/2005/8/layout/hProcess9"/>
    <dgm:cxn modelId="{A957EEEE-FAAD-4926-BB4A-B7A46FA370C9}" type="presParOf" srcId="{9A5CED87-ACD7-764B-8A4D-0EF8896E25B6}" destId="{4076167F-96B9-2840-9D51-11191ECEA04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A1AB6-6B7E-A241-B5D7-6B83353B0CCD}">
      <dsp:nvSpPr>
        <dsp:cNvPr id="0" name=""/>
        <dsp:cNvSpPr/>
      </dsp:nvSpPr>
      <dsp:spPr>
        <a:xfrm>
          <a:off x="1485899" y="41274"/>
          <a:ext cx="1981200" cy="1981200"/>
        </a:xfrm>
        <a:prstGeom prst="ellipse">
          <a:avLst/>
        </a:prstGeom>
        <a:gradFill flip="none" rotWithShape="1">
          <a:gsLst>
            <a:gs pos="0">
              <a:srgbClr val="34A8CC">
                <a:alpha val="50000"/>
              </a:srgbClr>
            </a:gs>
            <a:gs pos="100000">
              <a:srgbClr val="227088">
                <a:alpha val="90000"/>
              </a:srgbClr>
            </a:gs>
          </a:gsLst>
          <a:lin ang="16200000" scaled="0"/>
          <a:tileRect/>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kern="1200" dirty="0" smtClean="0">
              <a:latin typeface="Arial"/>
              <a:cs typeface="Arial"/>
            </a:rPr>
            <a:t>Example</a:t>
          </a:r>
          <a:endParaRPr lang="en-US" sz="2400" kern="1200" dirty="0">
            <a:latin typeface="Arial"/>
            <a:cs typeface="Arial"/>
          </a:endParaRPr>
        </a:p>
      </dsp:txBody>
      <dsp:txXfrm>
        <a:off x="1750060" y="387984"/>
        <a:ext cx="1452880" cy="891540"/>
      </dsp:txXfrm>
    </dsp:sp>
    <dsp:sp modelId="{A91382F3-386D-654E-8F08-864327A6B323}">
      <dsp:nvSpPr>
        <dsp:cNvPr id="0" name=""/>
        <dsp:cNvSpPr/>
      </dsp:nvSpPr>
      <dsp:spPr>
        <a:xfrm>
          <a:off x="2200783" y="1279525"/>
          <a:ext cx="1981200" cy="1981200"/>
        </a:xfrm>
        <a:prstGeom prst="ellipse">
          <a:avLst/>
        </a:prstGeom>
        <a:gradFill rotWithShape="0">
          <a:gsLst>
            <a:gs pos="0">
              <a:srgbClr val="C9E8F1">
                <a:alpha val="88000"/>
              </a:srgbClr>
            </a:gs>
            <a:gs pos="100000">
              <a:srgbClr val="AEDCEB">
                <a:alpha val="50000"/>
              </a:srgb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accent1">
                  <a:lumMod val="50000"/>
                </a:schemeClr>
              </a:solidFill>
              <a:latin typeface="Arial"/>
              <a:cs typeface="Arial"/>
            </a:rPr>
            <a:t>Example</a:t>
          </a:r>
          <a:endParaRPr lang="en-US" sz="2400" kern="1200" dirty="0">
            <a:solidFill>
              <a:schemeClr val="accent1">
                <a:lumMod val="50000"/>
              </a:schemeClr>
            </a:solidFill>
            <a:latin typeface="Arial"/>
            <a:cs typeface="Arial"/>
          </a:endParaRPr>
        </a:p>
      </dsp:txBody>
      <dsp:txXfrm>
        <a:off x="2806700" y="1791335"/>
        <a:ext cx="1188720" cy="1089660"/>
      </dsp:txXfrm>
    </dsp:sp>
    <dsp:sp modelId="{A37B17B7-17DD-2349-8529-258A5A9295F9}">
      <dsp:nvSpPr>
        <dsp:cNvPr id="0" name=""/>
        <dsp:cNvSpPr/>
      </dsp:nvSpPr>
      <dsp:spPr>
        <a:xfrm>
          <a:off x="771016" y="1279525"/>
          <a:ext cx="1981200" cy="1981200"/>
        </a:xfrm>
        <a:prstGeom prst="ellipse">
          <a:avLst/>
        </a:prstGeom>
        <a:gradFill flip="none" rotWithShape="1">
          <a:gsLst>
            <a:gs pos="0">
              <a:srgbClr val="00405F">
                <a:alpha val="90000"/>
              </a:srgbClr>
            </a:gs>
            <a:gs pos="100000">
              <a:srgbClr val="0070C0"/>
            </a:gs>
          </a:gsLst>
          <a:lin ang="16200000" scaled="0"/>
          <a:tileRect/>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r" defTabSz="1066800">
            <a:lnSpc>
              <a:spcPct val="90000"/>
            </a:lnSpc>
            <a:spcBef>
              <a:spcPct val="0"/>
            </a:spcBef>
            <a:spcAft>
              <a:spcPct val="35000"/>
            </a:spcAft>
          </a:pPr>
          <a:r>
            <a:rPr lang="en-US" sz="2400" kern="1200" dirty="0" smtClean="0"/>
            <a:t>Example</a:t>
          </a:r>
          <a:endParaRPr lang="en-US" sz="2400" kern="1200" dirty="0"/>
        </a:p>
      </dsp:txBody>
      <dsp:txXfrm>
        <a:off x="957580" y="1791335"/>
        <a:ext cx="1188720" cy="1089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0C313-B5B2-734A-AA4F-15FFA9F5AB83}">
      <dsp:nvSpPr>
        <dsp:cNvPr id="0" name=""/>
        <dsp:cNvSpPr/>
      </dsp:nvSpPr>
      <dsp:spPr>
        <a:xfrm>
          <a:off x="0" y="126118"/>
          <a:ext cx="6053667" cy="3783541"/>
        </a:xfrm>
        <a:prstGeom prst="swooshArrow">
          <a:avLst>
            <a:gd name="adj1" fmla="val 25000"/>
            <a:gd name="adj2" fmla="val 25000"/>
          </a:avLst>
        </a:prstGeom>
        <a:gradFill flip="none" rotWithShape="1">
          <a:gsLst>
            <a:gs pos="0">
              <a:srgbClr val="C9E8F1"/>
            </a:gs>
            <a:gs pos="100000">
              <a:srgbClr val="AEDCEB"/>
            </a:gs>
          </a:gsLst>
          <a:lin ang="0" scaled="1"/>
          <a:tileRect/>
        </a:gra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6970A73-0BDF-7A48-ABCA-FB56D647CEFF}">
      <dsp:nvSpPr>
        <dsp:cNvPr id="0" name=""/>
        <dsp:cNvSpPr/>
      </dsp:nvSpPr>
      <dsp:spPr>
        <a:xfrm>
          <a:off x="448420" y="2417123"/>
          <a:ext cx="798186" cy="798186"/>
        </a:xfrm>
        <a:prstGeom prst="ellipse">
          <a:avLst/>
        </a:prstGeom>
        <a:gradFill rotWithShape="0">
          <a:gsLst>
            <a:gs pos="0">
              <a:srgbClr val="34A8CC"/>
            </a:gs>
            <a:gs pos="100000">
              <a:srgbClr val="227088"/>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4D49483-C766-6549-90BC-461258ED1729}">
      <dsp:nvSpPr>
        <dsp:cNvPr id="0" name=""/>
        <dsp:cNvSpPr/>
      </dsp:nvSpPr>
      <dsp:spPr>
        <a:xfrm>
          <a:off x="847513" y="2816216"/>
          <a:ext cx="1410504" cy="1093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01" tIns="0" rIns="0" bIns="0" numCol="1" spcCol="1270" anchor="t" anchorCtr="0">
          <a:noAutofit/>
        </a:bodyPr>
        <a:lstStyle/>
        <a:p>
          <a:pPr lvl="0" algn="l" defTabSz="1244600">
            <a:lnSpc>
              <a:spcPct val="90000"/>
            </a:lnSpc>
            <a:spcBef>
              <a:spcPct val="0"/>
            </a:spcBef>
            <a:spcAft>
              <a:spcPct val="35000"/>
            </a:spcAft>
          </a:pPr>
          <a:r>
            <a:rPr lang="en-US" sz="2800" kern="1200" dirty="0" smtClean="0">
              <a:solidFill>
                <a:schemeClr val="accent4">
                  <a:lumMod val="50000"/>
                </a:schemeClr>
              </a:solidFill>
            </a:rPr>
            <a:t>Example</a:t>
          </a:r>
          <a:endParaRPr lang="en-US" sz="2800" kern="1200" dirty="0">
            <a:solidFill>
              <a:schemeClr val="accent4">
                <a:lumMod val="50000"/>
              </a:schemeClr>
            </a:solidFill>
          </a:endParaRPr>
        </a:p>
      </dsp:txBody>
      <dsp:txXfrm>
        <a:off x="847513" y="2816216"/>
        <a:ext cx="1410504" cy="1093443"/>
      </dsp:txXfrm>
    </dsp:sp>
    <dsp:sp modelId="{B943E653-55BE-AF47-86CB-3CD9C8399F83}">
      <dsp:nvSpPr>
        <dsp:cNvPr id="0" name=""/>
        <dsp:cNvSpPr/>
      </dsp:nvSpPr>
      <dsp:spPr>
        <a:xfrm>
          <a:off x="1737626" y="1288646"/>
          <a:ext cx="1125533" cy="1125533"/>
        </a:xfrm>
        <a:prstGeom prst="ellipse">
          <a:avLst/>
        </a:prstGeom>
        <a:gradFill rotWithShape="0">
          <a:gsLst>
            <a:gs pos="0">
              <a:srgbClr val="60DCEB"/>
            </a:gs>
            <a:gs pos="100000">
              <a:srgbClr val="1F88C8"/>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B9520BA-1B3A-FA4E-A838-146C35BF2ADD}">
      <dsp:nvSpPr>
        <dsp:cNvPr id="0" name=""/>
        <dsp:cNvSpPr/>
      </dsp:nvSpPr>
      <dsp:spPr>
        <a:xfrm>
          <a:off x="2300393" y="1851413"/>
          <a:ext cx="1452880" cy="205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762" tIns="0" rIns="0" bIns="0" numCol="1" spcCol="1270" anchor="t" anchorCtr="0">
          <a:noAutofit/>
        </a:bodyPr>
        <a:lstStyle/>
        <a:p>
          <a:pPr lvl="0" algn="l" defTabSz="1244600">
            <a:lnSpc>
              <a:spcPct val="90000"/>
            </a:lnSpc>
            <a:spcBef>
              <a:spcPct val="0"/>
            </a:spcBef>
            <a:spcAft>
              <a:spcPct val="35000"/>
            </a:spcAft>
          </a:pPr>
          <a:r>
            <a:rPr lang="en-US" sz="2800" kern="1200" dirty="0" smtClean="0">
              <a:solidFill>
                <a:srgbClr val="00405F"/>
              </a:solidFill>
            </a:rPr>
            <a:t>Example</a:t>
          </a:r>
          <a:endParaRPr lang="en-US" sz="2800" kern="1200" dirty="0">
            <a:solidFill>
              <a:srgbClr val="00405F"/>
            </a:solidFill>
          </a:endParaRPr>
        </a:p>
      </dsp:txBody>
      <dsp:txXfrm>
        <a:off x="2300393" y="1851413"/>
        <a:ext cx="1452880" cy="2058246"/>
      </dsp:txXfrm>
    </dsp:sp>
    <dsp:sp modelId="{E0532683-E277-EA41-8422-7B2EC899A09B}">
      <dsp:nvSpPr>
        <dsp:cNvPr id="0" name=""/>
        <dsp:cNvSpPr/>
      </dsp:nvSpPr>
      <dsp:spPr>
        <a:xfrm>
          <a:off x="3321108" y="575518"/>
          <a:ext cx="1409160" cy="1409160"/>
        </a:xfrm>
        <a:prstGeom prst="ellipse">
          <a:avLst/>
        </a:prstGeom>
        <a:gradFill rotWithShape="0">
          <a:gsLst>
            <a:gs pos="0">
              <a:srgbClr val="60DCEB"/>
            </a:gs>
            <a:gs pos="100000">
              <a:srgbClr val="3FC1FF"/>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2F40DAD-736C-5B40-866F-9B4FE839E66B}">
      <dsp:nvSpPr>
        <dsp:cNvPr id="0" name=""/>
        <dsp:cNvSpPr/>
      </dsp:nvSpPr>
      <dsp:spPr>
        <a:xfrm>
          <a:off x="4025688" y="1280098"/>
          <a:ext cx="1452880" cy="2629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501" tIns="0" rIns="0" bIns="0" numCol="1" spcCol="1270" anchor="t" anchorCtr="0">
          <a:noAutofit/>
        </a:bodyPr>
        <a:lstStyle/>
        <a:p>
          <a:pPr lvl="0" algn="l" defTabSz="1244600">
            <a:lnSpc>
              <a:spcPct val="90000"/>
            </a:lnSpc>
            <a:spcBef>
              <a:spcPct val="0"/>
            </a:spcBef>
            <a:spcAft>
              <a:spcPct val="35000"/>
            </a:spcAft>
          </a:pPr>
          <a:r>
            <a:rPr lang="en-US" sz="2800" kern="1200" dirty="0" smtClean="0">
              <a:solidFill>
                <a:srgbClr val="00405F"/>
              </a:solidFill>
            </a:rPr>
            <a:t>Example</a:t>
          </a:r>
          <a:endParaRPr lang="en-US" sz="2800" kern="1200" dirty="0">
            <a:solidFill>
              <a:srgbClr val="00405F"/>
            </a:solidFill>
          </a:endParaRPr>
        </a:p>
      </dsp:txBody>
      <dsp:txXfrm>
        <a:off x="4025688" y="1280098"/>
        <a:ext cx="1452880" cy="26295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6DE97-E59A-0F45-B8AE-BAAED31D1F1B}">
      <dsp:nvSpPr>
        <dsp:cNvPr id="0" name=""/>
        <dsp:cNvSpPr/>
      </dsp:nvSpPr>
      <dsp:spPr>
        <a:xfrm>
          <a:off x="0" y="0"/>
          <a:ext cx="6505218" cy="3623798"/>
        </a:xfrm>
        <a:prstGeom prst="rightArrow">
          <a:avLst/>
        </a:prstGeom>
        <a:solidFill>
          <a:schemeClr val="tx1">
            <a:lumMod val="8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F17E099-765B-CF4F-89E9-D17A76BFDC55}">
      <dsp:nvSpPr>
        <dsp:cNvPr id="0" name=""/>
        <dsp:cNvSpPr/>
      </dsp:nvSpPr>
      <dsp:spPr>
        <a:xfrm>
          <a:off x="0" y="1087139"/>
          <a:ext cx="1951566" cy="1449519"/>
        </a:xfrm>
        <a:prstGeom prst="roundRect">
          <a:avLst/>
        </a:prstGeom>
        <a:gradFill rotWithShape="0">
          <a:gsLst>
            <a:gs pos="0">
              <a:srgbClr val="0070C0"/>
            </a:gs>
            <a:gs pos="100000">
              <a:srgbClr val="00405F"/>
            </a:gs>
          </a:gsLst>
          <a:lin ang="105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latin typeface="Arial"/>
              <a:cs typeface="Arial"/>
            </a:rPr>
            <a:t>Text</a:t>
          </a:r>
          <a:endParaRPr lang="en-US" sz="3000" kern="1200" dirty="0">
            <a:latin typeface="Arial"/>
            <a:cs typeface="Arial"/>
          </a:endParaRPr>
        </a:p>
      </dsp:txBody>
      <dsp:txXfrm>
        <a:off x="70760" y="1157899"/>
        <a:ext cx="1810046" cy="1307999"/>
      </dsp:txXfrm>
    </dsp:sp>
    <dsp:sp modelId="{079BE834-201D-644F-A04A-268B34F078A6}">
      <dsp:nvSpPr>
        <dsp:cNvPr id="0" name=""/>
        <dsp:cNvSpPr/>
      </dsp:nvSpPr>
      <dsp:spPr>
        <a:xfrm>
          <a:off x="2276827" y="1087139"/>
          <a:ext cx="1951566" cy="1449519"/>
        </a:xfrm>
        <a:prstGeom prst="roundRect">
          <a:avLst/>
        </a:prstGeom>
        <a:gradFill rotWithShape="0">
          <a:gsLst>
            <a:gs pos="0">
              <a:srgbClr val="34A8CC"/>
            </a:gs>
            <a:gs pos="100000">
              <a:srgbClr val="227088"/>
            </a:gs>
          </a:gsLst>
          <a:lin ang="105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latin typeface="Arial"/>
              <a:cs typeface="Arial"/>
            </a:rPr>
            <a:t>Text</a:t>
          </a:r>
          <a:endParaRPr lang="en-US" sz="3000" kern="1200" dirty="0">
            <a:latin typeface="Arial"/>
            <a:cs typeface="Arial"/>
          </a:endParaRPr>
        </a:p>
      </dsp:txBody>
      <dsp:txXfrm>
        <a:off x="2347587" y="1157899"/>
        <a:ext cx="1810046" cy="1307999"/>
      </dsp:txXfrm>
    </dsp:sp>
    <dsp:sp modelId="{4076167F-96B9-2840-9D51-11191ECEA048}">
      <dsp:nvSpPr>
        <dsp:cNvPr id="0" name=""/>
        <dsp:cNvSpPr/>
      </dsp:nvSpPr>
      <dsp:spPr>
        <a:xfrm>
          <a:off x="4553655" y="1087139"/>
          <a:ext cx="1951566" cy="1449519"/>
        </a:xfrm>
        <a:prstGeom prst="roundRect">
          <a:avLst/>
        </a:prstGeom>
        <a:gradFill rotWithShape="0">
          <a:gsLst>
            <a:gs pos="0">
              <a:srgbClr val="3FC1FF"/>
            </a:gs>
            <a:gs pos="100000">
              <a:srgbClr val="1F88C8"/>
            </a:gs>
          </a:gsLst>
          <a:lin ang="105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solidFill>
                <a:schemeClr val="bg1"/>
              </a:solidFill>
              <a:latin typeface="Arial"/>
              <a:cs typeface="Arial"/>
            </a:rPr>
            <a:t>Text</a:t>
          </a:r>
          <a:endParaRPr lang="en-US" sz="3000" kern="1200" dirty="0">
            <a:solidFill>
              <a:schemeClr val="bg1"/>
            </a:solidFill>
            <a:latin typeface="Arial"/>
            <a:cs typeface="Arial"/>
          </a:endParaRPr>
        </a:p>
      </dsp:txBody>
      <dsp:txXfrm>
        <a:off x="4624415" y="1157899"/>
        <a:ext cx="1810046" cy="130799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s">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lodret titel 2"/>
          <p:cNvSpPr>
            <a:spLocks noGrp="1"/>
          </p:cNvSpPr>
          <p:nvPr>
            <p:ph type="body" orient="vert" idx="1"/>
          </p:nvPr>
        </p:nvSpPr>
        <p:spPr>
          <a:xfrm>
            <a:off x="457200" y="1600200"/>
            <a:ext cx="8229600" cy="4525963"/>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fld id="{99F64210-BE59-4BAE-A07C-4F9AD0DAB6C8}" type="datetime1">
              <a:rPr lang="da-DK"/>
              <a:pPr>
                <a:defRPr/>
              </a:pPr>
              <a:t>9/21/12</a:t>
            </a:fld>
            <a:endParaRPr lang="da-DK"/>
          </a:p>
        </p:txBody>
      </p:sp>
      <p:sp>
        <p:nvSpPr>
          <p:cNvPr id="5"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endParaRPr lang="da-DK"/>
          </a:p>
        </p:txBody>
      </p:sp>
      <p:sp>
        <p:nvSpPr>
          <p:cNvPr id="6"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fld id="{888ACC4F-1AC8-4ED3-B130-E40469D9DCA2}" type="slidenum">
              <a:rPr lang="da-DK"/>
              <a:pPr>
                <a:defRPr/>
              </a:pPr>
              <a:t>‹#›</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a:prstGeom prst="rect">
            <a:avLst/>
          </a:prstGeom>
        </p:spPr>
        <p:txBody>
          <a:bodyPr vert="eaVert"/>
          <a:lstStyle>
            <a:lvl1pPr>
              <a:defRPr>
                <a:latin typeface="Arial" pitchFamily="34" charset="0"/>
              </a:defRPr>
            </a:lvl1pPr>
          </a:lstStyle>
          <a:p>
            <a:r>
              <a:rPr lang="en-US" smtClean="0"/>
              <a:t>Click to edit Master title style</a:t>
            </a:r>
            <a:endParaRPr lang="da-DK" dirty="0"/>
          </a:p>
        </p:txBody>
      </p:sp>
      <p:sp>
        <p:nvSpPr>
          <p:cNvPr id="3" name="Pladsholder til lodret titel 2"/>
          <p:cNvSpPr>
            <a:spLocks noGrp="1"/>
          </p:cNvSpPr>
          <p:nvPr>
            <p:ph type="body" orient="vert" idx="1"/>
          </p:nvPr>
        </p:nvSpPr>
        <p:spPr>
          <a:xfrm>
            <a:off x="457200" y="274638"/>
            <a:ext cx="6019800" cy="5851525"/>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fld id="{1A52C85F-1694-441B-A7F4-0A4282CDA640}" type="datetime1">
              <a:rPr lang="da-DK"/>
              <a:pPr>
                <a:defRPr/>
              </a:pPr>
              <a:t>9/21/12</a:t>
            </a:fld>
            <a:endParaRPr lang="da-DK"/>
          </a:p>
        </p:txBody>
      </p:sp>
      <p:sp>
        <p:nvSpPr>
          <p:cNvPr id="5"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endParaRPr lang="da-DK"/>
          </a:p>
        </p:txBody>
      </p:sp>
      <p:sp>
        <p:nvSpPr>
          <p:cNvPr id="6"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fld id="{88362D4E-F125-4D63-BA91-D27A1C751FE3}" type="slidenum">
              <a:rPr lang="da-DK"/>
              <a:pPr>
                <a:defRPr/>
              </a:pPr>
              <a:t>‹#›</a:t>
            </a:fld>
            <a:endParaRPr lang="da-DK"/>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dias">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5" name="Rektangel 2"/>
          <p:cNvSpPr>
            <a:spLocks noChangeArrowheads="1"/>
          </p:cNvSpPr>
          <p:nvPr/>
        </p:nvSpPr>
        <p:spPr bwMode="auto">
          <a:xfrm>
            <a:off x="0" y="795338"/>
            <a:ext cx="9144000" cy="1230312"/>
          </a:xfrm>
          <a:prstGeom prst="rect">
            <a:avLst/>
          </a:prstGeom>
          <a:gradFill flip="none" rotWithShape="1">
            <a:gsLst>
              <a:gs pos="21000">
                <a:srgbClr val="7DC8DF"/>
              </a:gs>
              <a:gs pos="100000">
                <a:srgbClr val="6699FF"/>
              </a:gs>
            </a:gsLst>
            <a:lin ang="5400000" scaled="1"/>
            <a:tileRect/>
          </a:gradFill>
          <a:ln w="9525">
            <a:noFill/>
            <a:miter lim="800000"/>
            <a:headEnd/>
            <a:tailEnd/>
          </a:ln>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pic>
        <p:nvPicPr>
          <p:cNvPr id="6" name="Billede 3" descr="dreamstime_Handsoverlapping.jpg"/>
          <p:cNvPicPr>
            <a:picLocks noChangeAspect="1"/>
          </p:cNvPicPr>
          <p:nvPr userDrawn="1"/>
        </p:nvPicPr>
        <p:blipFill>
          <a:blip r:embed="rId2"/>
          <a:srcRect/>
          <a:stretch>
            <a:fillRect/>
          </a:stretch>
        </p:blipFill>
        <p:spPr bwMode="auto">
          <a:xfrm>
            <a:off x="7253288" y="785813"/>
            <a:ext cx="1890712" cy="1227137"/>
          </a:xfrm>
          <a:prstGeom prst="rect">
            <a:avLst/>
          </a:prstGeom>
          <a:noFill/>
          <a:ln w="9525">
            <a:noFill/>
            <a:miter lim="800000"/>
            <a:headEnd/>
            <a:tailEnd/>
          </a:ln>
        </p:spPr>
      </p:pic>
      <p:sp>
        <p:nvSpPr>
          <p:cNvPr id="3" name="Pladsholder til indhold 2"/>
          <p:cNvSpPr>
            <a:spLocks noGrp="1"/>
          </p:cNvSpPr>
          <p:nvPr>
            <p:ph idx="1"/>
          </p:nvPr>
        </p:nvSpPr>
        <p:spPr>
          <a:xfrm>
            <a:off x="457200" y="2298700"/>
            <a:ext cx="8229600" cy="3827463"/>
          </a:xfrm>
          <a:prstGeom prst="rect">
            <a:avLst/>
          </a:prstGeom>
        </p:spPr>
        <p:txBody>
          <a:bodyPr/>
          <a:lstStyle>
            <a:lvl1pPr>
              <a:defRPr>
                <a:solidFill>
                  <a:srgbClr val="000000"/>
                </a:solidFill>
                <a:latin typeface="Arial"/>
                <a:cs typeface="Arial"/>
              </a:defRPr>
            </a:lvl1pPr>
            <a:lvl2pPr>
              <a:defRPr>
                <a:solidFill>
                  <a:srgbClr val="000000"/>
                </a:solidFill>
                <a:latin typeface="Arial"/>
                <a:cs typeface="Arial"/>
              </a:defRPr>
            </a:lvl2pPr>
            <a:lvl3pPr>
              <a:defRPr>
                <a:solidFill>
                  <a:srgbClr val="000000"/>
                </a:solidFill>
                <a:latin typeface="Arial"/>
                <a:cs typeface="Arial"/>
              </a:defRPr>
            </a:lvl3pPr>
            <a:lvl4pPr>
              <a:defRPr>
                <a:solidFill>
                  <a:srgbClr val="000000"/>
                </a:solidFill>
                <a:latin typeface="Arial"/>
                <a:cs typeface="Arial"/>
              </a:defRPr>
            </a:lvl4pPr>
            <a:lvl5pPr>
              <a:defRPr>
                <a:solidFill>
                  <a:srgbClr val="000000"/>
                </a:solidFill>
                <a:latin typeface="Arial"/>
                <a:cs typeface="Arial"/>
              </a:defRPr>
            </a:lvl5pPr>
          </a:lstStyle>
          <a:p>
            <a:pPr lvl="0"/>
            <a:r>
              <a:rPr lang="da-DK" dirty="0" smtClean="0"/>
              <a:t>Klik for at redigere teksttypografierne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da-DK" dirty="0"/>
          </a:p>
        </p:txBody>
      </p:sp>
      <p:sp>
        <p:nvSpPr>
          <p:cNvPr id="10" name="Titel 1"/>
          <p:cNvSpPr>
            <a:spLocks noGrp="1"/>
          </p:cNvSpPr>
          <p:nvPr>
            <p:ph type="title"/>
          </p:nvPr>
        </p:nvSpPr>
        <p:spPr>
          <a:xfrm>
            <a:off x="177800" y="833438"/>
            <a:ext cx="4584700" cy="563562"/>
          </a:xfrm>
          <a:prstGeom prst="rect">
            <a:avLst/>
          </a:prstGeom>
        </p:spPr>
        <p:txBody>
          <a:bodyPr/>
          <a:lstStyle>
            <a:lvl1pPr algn="l">
              <a:defRPr sz="3200">
                <a:latin typeface="Arial"/>
                <a:cs typeface="Arial"/>
              </a:defRPr>
            </a:lvl1pPr>
          </a:lstStyle>
          <a:p>
            <a:r>
              <a:rPr lang="da-DK" dirty="0" smtClean="0"/>
              <a:t>Klik for at redigere i masteren</a:t>
            </a:r>
            <a:endParaRPr lang="da-DK" dirty="0"/>
          </a:p>
        </p:txBody>
      </p:sp>
      <p:sp>
        <p:nvSpPr>
          <p:cNvPr id="11" name="Pladsholder til tekst 2"/>
          <p:cNvSpPr>
            <a:spLocks noGrp="1"/>
          </p:cNvSpPr>
          <p:nvPr>
            <p:ph type="body" idx="13"/>
          </p:nvPr>
        </p:nvSpPr>
        <p:spPr>
          <a:xfrm>
            <a:off x="177800" y="1447800"/>
            <a:ext cx="5369560" cy="441959"/>
          </a:xfrm>
          <a:prstGeom prst="rect">
            <a:avLst/>
          </a:prstGeom>
        </p:spPr>
        <p:txBody>
          <a:bodyPr anchor="b"/>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dirty="0" smtClean="0"/>
              <a:t>Klik for at redigere teksttypografierne i masteren</a:t>
            </a:r>
          </a:p>
        </p:txBody>
      </p:sp>
      <p:sp>
        <p:nvSpPr>
          <p:cNvPr id="7" name="Pladsholder til dato 3"/>
          <p:cNvSpPr>
            <a:spLocks noGrp="1"/>
          </p:cNvSpPr>
          <p:nvPr userDrawn="1">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charset="0"/>
                <a:cs typeface="ＭＳ Ｐゴシック" charset="-128"/>
              </a:defRPr>
            </a:lvl1pPr>
          </a:lstStyle>
          <a:p>
            <a:pPr>
              <a:defRPr/>
            </a:pPr>
            <a:r>
              <a:rPr lang="da-DK"/>
              <a:t>Your footnote</a:t>
            </a:r>
          </a:p>
        </p:txBody>
      </p:sp>
      <p:sp>
        <p:nvSpPr>
          <p:cNvPr id="8" name="Pladsholder til diasnummer 5"/>
          <p:cNvSpPr>
            <a:spLocks noGrp="1"/>
          </p:cNvSpPr>
          <p:nvPr userDrawn="1">
            <p:ph type="sldNum" sz="quarter" idx="15"/>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charset="0"/>
                <a:cs typeface="ＭＳ Ｐゴシック" charset="-128"/>
              </a:defRPr>
            </a:lvl1pPr>
          </a:lstStyle>
          <a:p>
            <a:pPr>
              <a:defRPr/>
            </a:pPr>
            <a:r>
              <a:rPr lang="da-DK"/>
              <a:t>Your Logo</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snitsoverskrift">
    <p:spTree>
      <p:nvGrpSpPr>
        <p:cNvPr id="1" name=""/>
        <p:cNvGrpSpPr/>
        <p:nvPr/>
      </p:nvGrpSpPr>
      <p:grpSpPr>
        <a:xfrm>
          <a:off x="0" y="0"/>
          <a:ext cx="0" cy="0"/>
          <a:chOff x="0" y="0"/>
          <a:chExt cx="0" cy="0"/>
        </a:xfrm>
      </p:grpSpPr>
      <p:grpSp>
        <p:nvGrpSpPr>
          <p:cNvPr id="5" name="Gruppe 12"/>
          <p:cNvGrpSpPr>
            <a:grpSpLocks/>
          </p:cNvGrpSpPr>
          <p:nvPr userDrawn="1"/>
        </p:nvGrpSpPr>
        <p:grpSpPr bwMode="auto">
          <a:xfrm>
            <a:off x="0" y="0"/>
            <a:ext cx="9144000" cy="1970088"/>
            <a:chOff x="0" y="0"/>
            <a:chExt cx="9144000" cy="1970099"/>
          </a:xfrm>
        </p:grpSpPr>
        <p:sp>
          <p:nvSpPr>
            <p:cNvPr id="6" name="Rektangel 2"/>
            <p:cNvSpPr>
              <a:spLocks noChangeArrowheads="1"/>
            </p:cNvSpPr>
            <p:nvPr userDrawn="1"/>
          </p:nvSpPr>
          <p:spPr bwMode="auto">
            <a:xfrm>
              <a:off x="0" y="0"/>
              <a:ext cx="9144000" cy="1970099"/>
            </a:xfrm>
            <a:prstGeom prst="rect">
              <a:avLst/>
            </a:prstGeom>
            <a:gradFill flip="none" rotWithShape="1">
              <a:gsLst>
                <a:gs pos="21000">
                  <a:srgbClr val="7DC8DF"/>
                </a:gs>
                <a:gs pos="100000">
                  <a:srgbClr val="6699FF"/>
                </a:gs>
              </a:gsLst>
              <a:lin ang="5400000" scaled="1"/>
              <a:tileRect/>
            </a:gradFill>
            <a:ln w="9525">
              <a:noFill/>
              <a:miter lim="800000"/>
              <a:headEnd/>
              <a:tailEnd/>
            </a:ln>
            <a:effectLst/>
          </p:spPr>
          <p:txBody>
            <a:bodyPr anchor="ctr"/>
            <a:lstStyle/>
            <a:p>
              <a:pPr indent="-342900" algn="ctr">
                <a:buFont typeface="Calibri" pitchFamily="34" charset="0"/>
                <a:buAutoNum type="arabicPeriod"/>
                <a:defRPr/>
              </a:pPr>
              <a:endParaRPr lang="en-US" sz="1600" b="1" noProof="1">
                <a:solidFill>
                  <a:srgbClr val="FFFFFF"/>
                </a:solidFill>
                <a:latin typeface="Arial" pitchFamily="34" charset="0"/>
              </a:endParaRPr>
            </a:p>
          </p:txBody>
        </p:sp>
        <p:sp>
          <p:nvSpPr>
            <p:cNvPr id="7" name="Rektangel 3"/>
            <p:cNvSpPr>
              <a:spLocks noChangeArrowheads="1"/>
            </p:cNvSpPr>
            <p:nvPr userDrawn="1"/>
          </p:nvSpPr>
          <p:spPr bwMode="auto">
            <a:xfrm>
              <a:off x="0" y="1703398"/>
              <a:ext cx="9144000" cy="266701"/>
            </a:xfrm>
            <a:prstGeom prst="rect">
              <a:avLst/>
            </a:prstGeom>
            <a:gradFill rotWithShape="1">
              <a:gsLst>
                <a:gs pos="0">
                  <a:srgbClr val="002060"/>
                </a:gs>
                <a:gs pos="100000">
                  <a:srgbClr val="1F88C8"/>
                </a:gs>
              </a:gsLst>
              <a:lin ang="16200000"/>
            </a:gradFill>
            <a:ln w="9525">
              <a:solidFill>
                <a:srgbClr val="227088"/>
              </a:solidFill>
              <a:miter lim="800000"/>
              <a:headEnd/>
              <a:tailEnd/>
            </a:ln>
            <a:effectLst>
              <a:outerShdw blurRad="63500" dist="23000" dir="5400000" rotWithShape="0">
                <a:srgbClr val="000000">
                  <a:alpha val="34998"/>
                </a:srgbClr>
              </a:outerShdw>
            </a:effectLst>
          </p:spPr>
          <p:txBody>
            <a:bodyPr anchor="ctr"/>
            <a:lstStyle/>
            <a:p>
              <a:pPr indent="-342900" algn="ctr" defTabSz="914400">
                <a:buFont typeface="Calibri" pitchFamily="34" charset="0"/>
                <a:buAutoNum type="arabicPeriod"/>
                <a:defRPr/>
              </a:pPr>
              <a:endParaRPr lang="en-US" sz="1400" b="1" noProof="1">
                <a:solidFill>
                  <a:srgbClr val="FFFFFF"/>
                </a:solidFill>
                <a:latin typeface="Arial" pitchFamily="34" charset="0"/>
              </a:endParaRPr>
            </a:p>
          </p:txBody>
        </p:sp>
      </p:grpSp>
      <p:sp>
        <p:nvSpPr>
          <p:cNvPr id="8" name="Pladsholder til indhold 2"/>
          <p:cNvSpPr>
            <a:spLocks noGrp="1"/>
          </p:cNvSpPr>
          <p:nvPr>
            <p:ph idx="1"/>
          </p:nvPr>
        </p:nvSpPr>
        <p:spPr>
          <a:xfrm>
            <a:off x="457200" y="2552700"/>
            <a:ext cx="8229600" cy="3573463"/>
          </a:xfrm>
          <a:prstGeom prst="rect">
            <a:avLst/>
          </a:prstGeom>
        </p:spPr>
        <p:txBody>
          <a:bodyPr/>
          <a:lstStyle>
            <a:lvl1pPr>
              <a:defRPr>
                <a:solidFill>
                  <a:srgbClr val="000000"/>
                </a:solidFill>
                <a:latin typeface="Arial"/>
                <a:cs typeface="Arial"/>
              </a:defRPr>
            </a:lvl1pPr>
            <a:lvl2pPr>
              <a:defRPr>
                <a:solidFill>
                  <a:srgbClr val="000000"/>
                </a:solidFill>
                <a:latin typeface="Arial"/>
                <a:cs typeface="Arial"/>
              </a:defRPr>
            </a:lvl2pPr>
            <a:lvl3pPr>
              <a:defRPr>
                <a:solidFill>
                  <a:srgbClr val="000000"/>
                </a:solidFill>
                <a:latin typeface="Arial"/>
                <a:cs typeface="Arial"/>
              </a:defRPr>
            </a:lvl3pPr>
            <a:lvl4pPr>
              <a:defRPr>
                <a:solidFill>
                  <a:srgbClr val="000000"/>
                </a:solidFill>
                <a:latin typeface="Arial"/>
                <a:cs typeface="Arial"/>
              </a:defRPr>
            </a:lvl4pPr>
            <a:lvl5pPr>
              <a:defRPr>
                <a:solidFill>
                  <a:srgbClr val="000000"/>
                </a:solidFill>
                <a:latin typeface="Arial"/>
                <a:cs typeface="Arial"/>
              </a:defRPr>
            </a:lvl5pPr>
          </a:lstStyle>
          <a:p>
            <a:pPr lvl="0"/>
            <a:r>
              <a:rPr lang="da-DK" dirty="0" smtClean="0"/>
              <a:t>Klik for at redigere teksttypografierne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da-DK" dirty="0"/>
          </a:p>
        </p:txBody>
      </p:sp>
      <p:sp>
        <p:nvSpPr>
          <p:cNvPr id="11" name="Titel 1"/>
          <p:cNvSpPr>
            <a:spLocks noGrp="1"/>
          </p:cNvSpPr>
          <p:nvPr>
            <p:ph type="title"/>
          </p:nvPr>
        </p:nvSpPr>
        <p:spPr>
          <a:xfrm>
            <a:off x="177800" y="515938"/>
            <a:ext cx="4584700" cy="563562"/>
          </a:xfrm>
          <a:prstGeom prst="rect">
            <a:avLst/>
          </a:prstGeom>
        </p:spPr>
        <p:txBody>
          <a:bodyPr/>
          <a:lstStyle>
            <a:lvl1pPr algn="l">
              <a:defRPr sz="3200">
                <a:latin typeface="Arial"/>
                <a:cs typeface="Arial"/>
              </a:defRPr>
            </a:lvl1pPr>
          </a:lstStyle>
          <a:p>
            <a:r>
              <a:rPr lang="da-DK" dirty="0" smtClean="0"/>
              <a:t>Klik for at redigere i masteren</a:t>
            </a:r>
            <a:endParaRPr lang="da-DK" dirty="0"/>
          </a:p>
        </p:txBody>
      </p:sp>
      <p:sp>
        <p:nvSpPr>
          <p:cNvPr id="12" name="Pladsholder til tekst 2"/>
          <p:cNvSpPr>
            <a:spLocks noGrp="1"/>
          </p:cNvSpPr>
          <p:nvPr>
            <p:ph type="body" idx="13"/>
          </p:nvPr>
        </p:nvSpPr>
        <p:spPr>
          <a:xfrm>
            <a:off x="177800" y="1130301"/>
            <a:ext cx="6489700" cy="358774"/>
          </a:xfrm>
          <a:prstGeom prst="rect">
            <a:avLst/>
          </a:prstGeo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dirty="0" smtClean="0"/>
              <a:t>Klik for at redigere teksttypografierne i masteren</a:t>
            </a:r>
          </a:p>
        </p:txBody>
      </p:sp>
      <p:sp>
        <p:nvSpPr>
          <p:cNvPr id="9" name="Pladsholder til dato 3"/>
          <p:cNvSpPr>
            <a:spLocks noGrp="1"/>
          </p:cNvSpPr>
          <p:nvPr>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charset="0"/>
                <a:cs typeface="ＭＳ Ｐゴシック" charset="-128"/>
              </a:defRPr>
            </a:lvl1pPr>
          </a:lstStyle>
          <a:p>
            <a:pPr>
              <a:defRPr/>
            </a:pPr>
            <a:r>
              <a:rPr lang="da-DK"/>
              <a:t>Your footnote</a:t>
            </a:r>
          </a:p>
        </p:txBody>
      </p:sp>
      <p:sp>
        <p:nvSpPr>
          <p:cNvPr id="10" name="Pladsholder til diasnummer 5"/>
          <p:cNvSpPr>
            <a:spLocks noGrp="1"/>
          </p:cNvSpPr>
          <p:nvPr>
            <p:ph type="sldNum" sz="quarter" idx="15"/>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charset="0"/>
                <a:cs typeface="ＭＳ Ｐゴシック" charset="-128"/>
              </a:defRPr>
            </a:lvl1pPr>
          </a:lstStyle>
          <a:p>
            <a:pPr>
              <a:defRPr/>
            </a:pPr>
            <a:r>
              <a:rPr lang="da-DK"/>
              <a:t>Your Logo</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a:defRPr>
            </a:lvl1pPr>
          </a:lstStyle>
          <a:p>
            <a:r>
              <a:rPr lang="da-DK" dirty="0" smtClean="0"/>
              <a:t>Klik for at redigere i masteren</a:t>
            </a:r>
            <a:endParaRPr lang="da-DK" dirty="0"/>
          </a:p>
        </p:txBody>
      </p:sp>
      <p:sp>
        <p:nvSpPr>
          <p:cNvPr id="3" name="Pladsholder til indhold 2"/>
          <p:cNvSpPr>
            <a:spLocks noGrp="1"/>
          </p:cNvSpPr>
          <p:nvPr>
            <p:ph sz="half" idx="1"/>
          </p:nvPr>
        </p:nvSpPr>
        <p:spPr>
          <a:xfrm>
            <a:off x="457200" y="1600200"/>
            <a:ext cx="4038600" cy="4525963"/>
          </a:xfrm>
          <a:prstGeom prst="rect">
            <a:avLst/>
          </a:prstGeo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da-DK" dirty="0" smtClean="0"/>
              <a:t>Klik for at redigere teksttypografierne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da-DK" dirty="0"/>
          </a:p>
        </p:txBody>
      </p:sp>
      <p:sp>
        <p:nvSpPr>
          <p:cNvPr id="4" name="Pladsholder til indhold 3"/>
          <p:cNvSpPr>
            <a:spLocks noGrp="1"/>
          </p:cNvSpPr>
          <p:nvPr>
            <p:ph sz="half" idx="2"/>
          </p:nvPr>
        </p:nvSpPr>
        <p:spPr>
          <a:xfrm>
            <a:off x="4648200" y="1600200"/>
            <a:ext cx="4038600" cy="4525963"/>
          </a:xfrm>
          <a:prstGeom prst="rect">
            <a:avLst/>
          </a:prstGeo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da-DK" dirty="0" smtClean="0"/>
              <a:t>Klik for at redigere teksttypografierne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da-DK" dirty="0"/>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6D4E88A1-EA3E-43A3-B79B-BB026EFA9D92}" type="datetime1">
              <a:rPr lang="da-DK"/>
              <a:pPr>
                <a:defRPr/>
              </a:pPr>
              <a:t>9/21/12</a:t>
            </a:fld>
            <a:endParaRPr lang="da-DK"/>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cs typeface="ＭＳ Ｐゴシック" charset="-128"/>
              </a:defRPr>
            </a:lvl1pPr>
          </a:lstStyle>
          <a:p>
            <a:pPr>
              <a:defRPr/>
            </a:pPr>
            <a:endParaRPr lang="en-US"/>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AAEE6F67-889D-447C-B5F7-757168D4655F}" type="slidenum">
              <a:rPr lang="da-DK"/>
              <a:pPr>
                <a:defRPr/>
              </a:pPr>
              <a:t>‹#›</a:t>
            </a:fld>
            <a:endParaRPr lang="da-DK"/>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a:defRPr>
            </a:lvl1pPr>
          </a:lstStyle>
          <a:p>
            <a:r>
              <a:rPr lang="da-DK" dirty="0" smtClean="0"/>
              <a:t>Klik for at redigere i masteren</a:t>
            </a:r>
            <a:endParaRPr lang="da-DK" dirty="0"/>
          </a:p>
        </p:txBody>
      </p:sp>
      <p:sp>
        <p:nvSpPr>
          <p:cNvPr id="3" name="Pladsholder til tekst 2"/>
          <p:cNvSpPr>
            <a:spLocks noGrp="1"/>
          </p:cNvSpPr>
          <p:nvPr>
            <p:ph type="body" idx="1"/>
          </p:nvPr>
        </p:nvSpPr>
        <p:spPr>
          <a:xfrm>
            <a:off x="457200" y="1535113"/>
            <a:ext cx="4040188" cy="639762"/>
          </a:xfrm>
          <a:prstGeom prst="rect">
            <a:avLst/>
          </a:prstGeom>
        </p:spPr>
        <p:txBody>
          <a:bodyPr anchor="b"/>
          <a:lstStyle>
            <a:lvl1pPr marL="0" indent="0">
              <a:buNone/>
              <a:defRPr sz="24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dirty="0" smtClean="0"/>
              <a:t>Klik for at redigere teksttypografierne i masteren</a:t>
            </a:r>
          </a:p>
        </p:txBody>
      </p:sp>
      <p:sp>
        <p:nvSpPr>
          <p:cNvPr id="4" name="Pladsholder til indhold 3"/>
          <p:cNvSpPr>
            <a:spLocks noGrp="1"/>
          </p:cNvSpPr>
          <p:nvPr>
            <p:ph sz="half" idx="2"/>
          </p:nvPr>
        </p:nvSpPr>
        <p:spPr>
          <a:xfrm>
            <a:off x="457200" y="2174875"/>
            <a:ext cx="4040188" cy="3951288"/>
          </a:xfrm>
          <a:prstGeom prst="rect">
            <a:avLst/>
          </a:prstGeo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da-DK" dirty="0" smtClean="0"/>
              <a:t>Klik for at redigere teksttypografierne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da-DK" dirty="0"/>
          </a:p>
        </p:txBody>
      </p:sp>
      <p:sp>
        <p:nvSpPr>
          <p:cNvPr id="5" name="Pladsholder til tekst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dirty="0" smtClean="0"/>
              <a:t>Klik for at redigere teksttypografierne i masteren</a:t>
            </a:r>
          </a:p>
        </p:txBody>
      </p:sp>
      <p:sp>
        <p:nvSpPr>
          <p:cNvPr id="6" name="Pladsholder til indhold 5"/>
          <p:cNvSpPr>
            <a:spLocks noGrp="1"/>
          </p:cNvSpPr>
          <p:nvPr>
            <p:ph sz="quarter" idx="4"/>
          </p:nvPr>
        </p:nvSpPr>
        <p:spPr>
          <a:xfrm>
            <a:off x="4645025" y="2174875"/>
            <a:ext cx="4041775" cy="3951288"/>
          </a:xfrm>
          <a:prstGeom prst="rect">
            <a:avLst/>
          </a:prstGeo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da-DK" dirty="0" smtClean="0"/>
              <a:t>Klik for at redigere teksttypografierne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da-DK" dirty="0"/>
          </a:p>
        </p:txBody>
      </p:sp>
      <p:sp>
        <p:nvSpPr>
          <p:cNvPr id="7"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B41B1D8A-EB27-4392-A1B9-CC868E65DFA6}" type="datetime1">
              <a:rPr lang="da-DK"/>
              <a:pPr>
                <a:defRPr/>
              </a:pPr>
              <a:t>9/21/12</a:t>
            </a:fld>
            <a:endParaRPr lang="da-DK"/>
          </a:p>
        </p:txBody>
      </p:sp>
      <p:sp>
        <p:nvSpPr>
          <p:cNvPr id="8"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cs typeface="ＭＳ Ｐゴシック" charset="-128"/>
              </a:defRPr>
            </a:lvl1pPr>
          </a:lstStyle>
          <a:p>
            <a:pPr>
              <a:defRPr/>
            </a:pPr>
            <a:endParaRPr lang="en-US"/>
          </a:p>
        </p:txBody>
      </p:sp>
      <p:sp>
        <p:nvSpPr>
          <p:cNvPr id="9"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AC12AA71-B099-4682-AA9C-289A014B8A3E}" type="slidenum">
              <a:rPr lang="da-DK"/>
              <a:pPr>
                <a:defRPr/>
              </a:pPr>
              <a:t>‹#›</a:t>
            </a:fld>
            <a:endParaRPr lang="da-DK"/>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a:defRPr>
            </a:lvl1pPr>
          </a:lstStyle>
          <a:p>
            <a:r>
              <a:rPr lang="da-DK" dirty="0" smtClean="0"/>
              <a:t>Klik for at redigere i masteren</a:t>
            </a:r>
            <a:endParaRPr lang="da-DK" dirty="0"/>
          </a:p>
        </p:txBody>
      </p:sp>
      <p:sp>
        <p:nvSpPr>
          <p:cNvPr id="3"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A92C8A6E-58CE-42C4-A8EF-9AC75B976FFF}" type="datetime1">
              <a:rPr lang="da-DK"/>
              <a:pPr>
                <a:defRPr/>
              </a:pPr>
              <a:t>9/21/12</a:t>
            </a:fld>
            <a:endParaRPr lang="da-DK"/>
          </a:p>
        </p:txBody>
      </p:sp>
      <p:sp>
        <p:nvSpPr>
          <p:cNvPr id="4"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cs typeface="ＭＳ Ｐゴシック" charset="-128"/>
              </a:defRPr>
            </a:lvl1pPr>
          </a:lstStyle>
          <a:p>
            <a:pPr>
              <a:defRPr/>
            </a:pPr>
            <a:endParaRPr lang="en-US"/>
          </a:p>
        </p:txBody>
      </p:sp>
      <p:sp>
        <p:nvSpPr>
          <p:cNvPr id="5"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5C7923DD-478A-43B8-BAC6-3873755B7C37}" type="slidenum">
              <a:rPr lang="da-DK"/>
              <a:pPr>
                <a:defRPr/>
              </a:pPr>
              <a:t>‹#›</a:t>
            </a:fld>
            <a:endParaRPr lang="da-DK"/>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DCC77A9E-EA30-4512-9475-418FAF6F7CA5}" type="datetime1">
              <a:rPr lang="da-DK"/>
              <a:pPr>
                <a:defRPr/>
              </a:pPr>
              <a:t>9/21/12</a:t>
            </a:fld>
            <a:endParaRPr lang="da-DK"/>
          </a:p>
        </p:txBody>
      </p:sp>
      <p:sp>
        <p:nvSpPr>
          <p:cNvPr id="3"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cs typeface="ＭＳ Ｐゴシック" charset="-128"/>
              </a:defRPr>
            </a:lvl1pPr>
          </a:lstStyle>
          <a:p>
            <a:pPr>
              <a:defRPr/>
            </a:pPr>
            <a:endParaRPr lang="en-US"/>
          </a:p>
        </p:txBody>
      </p:sp>
      <p:sp>
        <p:nvSpPr>
          <p:cNvPr id="4"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9932E53E-1DAA-41F4-B829-B7DE6CF9674B}" type="slidenum">
              <a:rPr lang="da-DK"/>
              <a:pPr>
                <a:defRPr/>
              </a:pPr>
              <a:t>‹#›</a:t>
            </a:fld>
            <a:endParaRPr lang="da-DK"/>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atin typeface="Arial"/>
              </a:defRPr>
            </a:lvl1pPr>
          </a:lstStyle>
          <a:p>
            <a:r>
              <a:rPr lang="da-DK" dirty="0" smtClean="0"/>
              <a:t>Klik for at redigere i masteren</a:t>
            </a:r>
            <a:endParaRPr lang="da-DK" dirty="0"/>
          </a:p>
        </p:txBody>
      </p:sp>
      <p:sp>
        <p:nvSpPr>
          <p:cNvPr id="3" name="Pladsholder til indhold 2"/>
          <p:cNvSpPr>
            <a:spLocks noGrp="1"/>
          </p:cNvSpPr>
          <p:nvPr>
            <p:ph idx="1"/>
          </p:nvPr>
        </p:nvSpPr>
        <p:spPr>
          <a:xfrm>
            <a:off x="3575050" y="273050"/>
            <a:ext cx="5111750" cy="5853113"/>
          </a:xfrm>
          <a:prstGeom prst="rect">
            <a:avLst/>
          </a:prstGeo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da-DK" dirty="0" smtClean="0"/>
              <a:t>Klik for at redigere teksttypografierne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da-DK" dirty="0"/>
          </a:p>
        </p:txBody>
      </p:sp>
      <p:sp>
        <p:nvSpPr>
          <p:cNvPr id="4" name="Pladsholder til tekst 3"/>
          <p:cNvSpPr>
            <a:spLocks noGrp="1"/>
          </p:cNvSpPr>
          <p:nvPr>
            <p:ph type="body" sz="half" idx="2"/>
          </p:nvPr>
        </p:nvSpPr>
        <p:spPr>
          <a:xfrm>
            <a:off x="457200" y="1435100"/>
            <a:ext cx="3008313" cy="4691063"/>
          </a:xfrm>
          <a:prstGeom prst="rect">
            <a:avLst/>
          </a:prstGeo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dirty="0" smtClean="0"/>
              <a:t>Klik for at redigere teksttypografierne i masteren</a:t>
            </a:r>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3CE6D64C-63BF-41C9-8C8D-90404C3C94B2}" type="datetime1">
              <a:rPr lang="da-DK"/>
              <a:pPr>
                <a:defRPr/>
              </a:pPr>
              <a:t>9/21/12</a:t>
            </a:fld>
            <a:endParaRPr lang="da-DK"/>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cs typeface="ＭＳ Ｐゴシック" charset="-128"/>
              </a:defRPr>
            </a:lvl1pPr>
          </a:lstStyle>
          <a:p>
            <a:pPr>
              <a:defRPr/>
            </a:pPr>
            <a:endParaRPr lang="en-US"/>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34DDD1CB-504D-4539-849B-0EFD3AD1E9C2}" type="slidenum">
              <a:rPr lang="da-DK"/>
              <a:pPr>
                <a:defRPr/>
              </a:pPr>
              <a:t>‹#›</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grpSp>
        <p:nvGrpSpPr>
          <p:cNvPr id="5" name="Gruppe 16"/>
          <p:cNvGrpSpPr/>
          <p:nvPr userDrawn="1"/>
        </p:nvGrpSpPr>
        <p:grpSpPr>
          <a:xfrm>
            <a:off x="0" y="786093"/>
            <a:ext cx="9144000" cy="1236478"/>
            <a:chOff x="0" y="786093"/>
            <a:chExt cx="9144000" cy="1236478"/>
          </a:xfrm>
          <a:effectLst>
            <a:outerShdw blurRad="50800" dist="38100" dir="5400000" algn="t" rotWithShape="0">
              <a:prstClr val="black">
                <a:alpha val="40000"/>
              </a:prstClr>
            </a:outerShdw>
          </a:effectLst>
        </p:grpSpPr>
        <p:sp>
          <p:nvSpPr>
            <p:cNvPr id="6" name="Rektangel 2"/>
            <p:cNvSpPr>
              <a:spLocks noChangeArrowheads="1"/>
            </p:cNvSpPr>
            <p:nvPr/>
          </p:nvSpPr>
          <p:spPr bwMode="auto">
            <a:xfrm>
              <a:off x="0" y="794971"/>
              <a:ext cx="9144000" cy="1227600"/>
            </a:xfrm>
            <a:prstGeom prst="rect">
              <a:avLst/>
            </a:prstGeom>
            <a:gradFill flip="none" rotWithShape="1">
              <a:gsLst>
                <a:gs pos="21000">
                  <a:srgbClr val="7DC8DF"/>
                </a:gs>
                <a:gs pos="100000">
                  <a:srgbClr val="6699FF"/>
                </a:gs>
              </a:gsLst>
              <a:lin ang="5400000" scaled="1"/>
              <a:tileRect/>
            </a:gradFill>
            <a:ln w="9525">
              <a:noFill/>
              <a:miter lim="800000"/>
              <a:headEnd/>
              <a:tailEnd/>
            </a:ln>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pic>
          <p:nvPicPr>
            <p:cNvPr id="7" name="Billede 3" descr="dreamstime_Handsoverlapping.jpg"/>
            <p:cNvPicPr>
              <a:picLocks noChangeAspect="1"/>
            </p:cNvPicPr>
            <p:nvPr/>
          </p:nvPicPr>
          <p:blipFill>
            <a:blip r:embed="rId2" cstate="print"/>
            <a:srcRect/>
            <a:stretch>
              <a:fillRect/>
            </a:stretch>
          </p:blipFill>
          <p:spPr>
            <a:xfrm>
              <a:off x="7253976" y="786093"/>
              <a:ext cx="1890024" cy="1226943"/>
            </a:xfrm>
            <a:prstGeom prst="rect">
              <a:avLst/>
            </a:prstGeom>
          </p:spPr>
        </p:pic>
      </p:grpSp>
      <p:sp>
        <p:nvSpPr>
          <p:cNvPr id="3" name="Pladsholder til indhold 2"/>
          <p:cNvSpPr>
            <a:spLocks noGrp="1"/>
          </p:cNvSpPr>
          <p:nvPr>
            <p:ph idx="1"/>
          </p:nvPr>
        </p:nvSpPr>
        <p:spPr>
          <a:xfrm>
            <a:off x="457200" y="2298700"/>
            <a:ext cx="8229600" cy="3827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10" name="Titel 1"/>
          <p:cNvSpPr>
            <a:spLocks noGrp="1"/>
          </p:cNvSpPr>
          <p:nvPr>
            <p:ph type="title"/>
          </p:nvPr>
        </p:nvSpPr>
        <p:spPr>
          <a:xfrm>
            <a:off x="177800" y="833438"/>
            <a:ext cx="4584700" cy="563562"/>
          </a:xfrm>
          <a:prstGeom prst="rect">
            <a:avLst/>
          </a:prstGeom>
        </p:spPr>
        <p:txBody>
          <a:bodyPr/>
          <a:lstStyle>
            <a:lvl1pPr algn="l">
              <a:defRPr sz="3200">
                <a:latin typeface="Arial" pitchFamily="34" charset="0"/>
              </a:defRPr>
            </a:lvl1pPr>
          </a:lstStyle>
          <a:p>
            <a:r>
              <a:rPr lang="en-US" smtClean="0"/>
              <a:t>Click to edit Master title style</a:t>
            </a:r>
            <a:endParaRPr lang="da-DK" dirty="0"/>
          </a:p>
        </p:txBody>
      </p:sp>
      <p:sp>
        <p:nvSpPr>
          <p:cNvPr id="11" name="Pladsholder til tekst 2"/>
          <p:cNvSpPr>
            <a:spLocks noGrp="1"/>
          </p:cNvSpPr>
          <p:nvPr>
            <p:ph type="body" idx="13"/>
          </p:nvPr>
        </p:nvSpPr>
        <p:spPr>
          <a:xfrm>
            <a:off x="177800" y="1447801"/>
            <a:ext cx="6489700" cy="358774"/>
          </a:xfrm>
          <a:prstGeom prst="rect">
            <a:avLst/>
          </a:prstGeom>
        </p:spPr>
        <p:txBody>
          <a:bodyPr anchor="b"/>
          <a:lstStyle>
            <a:lvl1pPr marL="0" indent="0">
              <a:buNone/>
              <a:defRPr sz="20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Pladsholder til dato 3"/>
          <p:cNvSpPr>
            <a:spLocks noGrp="1"/>
          </p:cNvSpPr>
          <p:nvPr userDrawn="1">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charset="0"/>
                <a:ea typeface="ＭＳ Ｐゴシック" pitchFamily="-97" charset="-128"/>
              </a:defRPr>
            </a:lvl1pPr>
          </a:lstStyle>
          <a:p>
            <a:pPr>
              <a:defRPr/>
            </a:pPr>
            <a:r>
              <a:rPr lang="da-DK"/>
              <a:t>Your footnote</a:t>
            </a:r>
          </a:p>
        </p:txBody>
      </p:sp>
      <p:sp>
        <p:nvSpPr>
          <p:cNvPr id="9" name="Pladsholder til diasnummer 5"/>
          <p:cNvSpPr>
            <a:spLocks noGrp="1"/>
          </p:cNvSpPr>
          <p:nvPr userDrawn="1">
            <p:ph type="sldNum" sz="quarter" idx="15"/>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charset="0"/>
                <a:ea typeface="ＭＳ Ｐゴシック" pitchFamily="-97" charset="-128"/>
              </a:defRPr>
            </a:lvl1pPr>
          </a:lstStyle>
          <a:p>
            <a:pPr>
              <a:defRPr/>
            </a:pPr>
            <a:r>
              <a:rPr lang="da-DK"/>
              <a:t>Your Logo</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atin typeface="Arial"/>
              </a:defRPr>
            </a:lvl1pPr>
          </a:lstStyle>
          <a:p>
            <a:r>
              <a:rPr lang="da-DK" dirty="0" smtClean="0"/>
              <a:t>Klik for at redigere i masteren</a:t>
            </a:r>
            <a:endParaRPr lang="da-DK" dirty="0"/>
          </a:p>
        </p:txBody>
      </p:sp>
      <p:sp>
        <p:nvSpPr>
          <p:cNvPr id="3" name="Pladsholder til billede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dirty="0"/>
          </a:p>
        </p:txBody>
      </p:sp>
      <p:sp>
        <p:nvSpPr>
          <p:cNvPr id="4" name="Pladsholder til tekst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dirty="0" smtClean="0"/>
              <a:t>Klik for at redigere teksttypografierne i masteren</a:t>
            </a:r>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1495EAD5-FFB0-4871-9357-B1D334AF9DFC}" type="datetime1">
              <a:rPr lang="da-DK"/>
              <a:pPr>
                <a:defRPr/>
              </a:pPr>
              <a:t>9/21/12</a:t>
            </a:fld>
            <a:endParaRPr lang="da-DK"/>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cs typeface="ＭＳ Ｐゴシック" charset="-128"/>
              </a:defRPr>
            </a:lvl1pPr>
          </a:lstStyle>
          <a:p>
            <a:pPr>
              <a:defRPr/>
            </a:pPr>
            <a:endParaRPr lang="en-US"/>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D38E4CAB-1E6F-4566-9991-2AF6A2DCF787}" type="slidenum">
              <a:rPr lang="da-DK"/>
              <a:pPr>
                <a:defRPr/>
              </a:pPr>
              <a:t>‹#›</a:t>
            </a:fld>
            <a:endParaRPr lang="da-DK"/>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a:defRPr>
            </a:lvl1pPr>
          </a:lstStyle>
          <a:p>
            <a:r>
              <a:rPr lang="da-DK" dirty="0" smtClean="0"/>
              <a:t>Klik for at redigere i masteren</a:t>
            </a:r>
            <a:endParaRPr lang="da-DK" dirty="0"/>
          </a:p>
        </p:txBody>
      </p:sp>
      <p:sp>
        <p:nvSpPr>
          <p:cNvPr id="3" name="Pladsholder til lodret titel 2"/>
          <p:cNvSpPr>
            <a:spLocks noGrp="1"/>
          </p:cNvSpPr>
          <p:nvPr>
            <p:ph type="body" orient="vert" idx="1"/>
          </p:nvPr>
        </p:nvSpPr>
        <p:spPr>
          <a:xfrm>
            <a:off x="457200" y="1600200"/>
            <a:ext cx="8229600" cy="4525963"/>
          </a:xfrm>
          <a:prstGeom prst="rect">
            <a:avLst/>
          </a:prstGeo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da-DK" dirty="0" smtClean="0"/>
              <a:t>Klik for at redigere teksttypografierne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da-DK" dirty="0"/>
          </a:p>
        </p:txBody>
      </p:sp>
      <p:sp>
        <p:nvSpPr>
          <p:cNvPr id="4"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5520078E-66D3-4519-BB64-E869678FBAB9}" type="datetime1">
              <a:rPr lang="da-DK"/>
              <a:pPr>
                <a:defRPr/>
              </a:pPr>
              <a:t>9/21/12</a:t>
            </a:fld>
            <a:endParaRPr lang="da-DK"/>
          </a:p>
        </p:txBody>
      </p:sp>
      <p:sp>
        <p:nvSpPr>
          <p:cNvPr id="5"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cs typeface="ＭＳ Ｐゴシック" charset="-128"/>
              </a:defRPr>
            </a:lvl1pPr>
          </a:lstStyle>
          <a:p>
            <a:pPr>
              <a:defRPr/>
            </a:pPr>
            <a:endParaRPr lang="en-US"/>
          </a:p>
        </p:txBody>
      </p:sp>
      <p:sp>
        <p:nvSpPr>
          <p:cNvPr id="6"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34220CE8-3985-4179-BCCF-2238B10939F3}" type="slidenum">
              <a:rPr lang="da-DK"/>
              <a:pPr>
                <a:defRPr/>
              </a:pPr>
              <a:t>‹#›</a:t>
            </a:fld>
            <a:endParaRPr lang="da-DK"/>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a:prstGeom prst="rect">
            <a:avLst/>
          </a:prstGeom>
        </p:spPr>
        <p:txBody>
          <a:bodyPr vert="eaVert"/>
          <a:lstStyle>
            <a:lvl1pPr>
              <a:defRPr>
                <a:latin typeface="Arial"/>
              </a:defRPr>
            </a:lvl1pPr>
          </a:lstStyle>
          <a:p>
            <a:r>
              <a:rPr lang="da-DK" dirty="0" smtClean="0"/>
              <a:t>Klik for at redigere i masteren</a:t>
            </a:r>
            <a:endParaRPr lang="da-DK" dirty="0"/>
          </a:p>
        </p:txBody>
      </p:sp>
      <p:sp>
        <p:nvSpPr>
          <p:cNvPr id="3" name="Pladsholder til lodret titel 2"/>
          <p:cNvSpPr>
            <a:spLocks noGrp="1"/>
          </p:cNvSpPr>
          <p:nvPr>
            <p:ph type="body" orient="vert" idx="1"/>
          </p:nvPr>
        </p:nvSpPr>
        <p:spPr>
          <a:xfrm>
            <a:off x="457200" y="274638"/>
            <a:ext cx="6019800" cy="5851525"/>
          </a:xfrm>
          <a:prstGeom prst="rect">
            <a:avLst/>
          </a:prstGeo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da-DK" dirty="0" smtClean="0"/>
              <a:t>Klik for at redigere teksttypografierne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da-DK" dirty="0"/>
          </a:p>
        </p:txBody>
      </p:sp>
      <p:sp>
        <p:nvSpPr>
          <p:cNvPr id="4"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7A884CCE-1A42-4347-9FC8-453993AEB662}" type="datetime1">
              <a:rPr lang="da-DK"/>
              <a:pPr>
                <a:defRPr/>
              </a:pPr>
              <a:t>9/21/12</a:t>
            </a:fld>
            <a:endParaRPr lang="da-DK"/>
          </a:p>
        </p:txBody>
      </p:sp>
      <p:sp>
        <p:nvSpPr>
          <p:cNvPr id="5"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cs typeface="ＭＳ Ｐゴシック" charset="-128"/>
              </a:defRPr>
            </a:lvl1pPr>
          </a:lstStyle>
          <a:p>
            <a:pPr>
              <a:defRPr/>
            </a:pPr>
            <a:endParaRPr lang="en-US"/>
          </a:p>
        </p:txBody>
      </p:sp>
      <p:sp>
        <p:nvSpPr>
          <p:cNvPr id="6"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989B8B17-ECB4-47EF-A81E-85FA004374E9}" type="slidenum">
              <a:rPr lang="da-DK"/>
              <a:pPr>
                <a:defRPr/>
              </a:pPr>
              <a:t>‹#›</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fsnitsoverskrift">
    <p:spTree>
      <p:nvGrpSpPr>
        <p:cNvPr id="1" name=""/>
        <p:cNvGrpSpPr/>
        <p:nvPr/>
      </p:nvGrpSpPr>
      <p:grpSpPr>
        <a:xfrm>
          <a:off x="0" y="0"/>
          <a:ext cx="0" cy="0"/>
          <a:chOff x="0" y="0"/>
          <a:chExt cx="0" cy="0"/>
        </a:xfrm>
      </p:grpSpPr>
      <p:grpSp>
        <p:nvGrpSpPr>
          <p:cNvPr id="5" name="Gruppe 12"/>
          <p:cNvGrpSpPr>
            <a:grpSpLocks/>
          </p:cNvGrpSpPr>
          <p:nvPr userDrawn="1"/>
        </p:nvGrpSpPr>
        <p:grpSpPr bwMode="auto">
          <a:xfrm>
            <a:off x="0" y="0"/>
            <a:ext cx="9144000" cy="1970088"/>
            <a:chOff x="0" y="0"/>
            <a:chExt cx="9144000" cy="1970099"/>
          </a:xfrm>
        </p:grpSpPr>
        <p:sp>
          <p:nvSpPr>
            <p:cNvPr id="6" name="Rektangel 2"/>
            <p:cNvSpPr>
              <a:spLocks noChangeArrowheads="1"/>
            </p:cNvSpPr>
            <p:nvPr userDrawn="1"/>
          </p:nvSpPr>
          <p:spPr bwMode="auto">
            <a:xfrm>
              <a:off x="0" y="0"/>
              <a:ext cx="9144000" cy="1970099"/>
            </a:xfrm>
            <a:prstGeom prst="rect">
              <a:avLst/>
            </a:prstGeom>
            <a:gradFill flip="none" rotWithShape="1">
              <a:gsLst>
                <a:gs pos="21000">
                  <a:srgbClr val="7DC8DF"/>
                </a:gs>
                <a:gs pos="100000">
                  <a:srgbClr val="6699FF"/>
                </a:gs>
              </a:gsLst>
              <a:lin ang="5400000" scaled="1"/>
              <a:tileRect/>
            </a:gradFill>
            <a:ln w="9525">
              <a:noFill/>
              <a:miter lim="800000"/>
              <a:headEnd/>
              <a:tailEnd/>
            </a:ln>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7" name="Rektangel 3"/>
            <p:cNvSpPr>
              <a:spLocks noChangeArrowheads="1"/>
            </p:cNvSpPr>
            <p:nvPr userDrawn="1"/>
          </p:nvSpPr>
          <p:spPr bwMode="auto">
            <a:xfrm>
              <a:off x="0" y="1703398"/>
              <a:ext cx="9144000" cy="266701"/>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grpSp>
      <p:sp>
        <p:nvSpPr>
          <p:cNvPr id="8" name="Pladsholder til indhold 2"/>
          <p:cNvSpPr>
            <a:spLocks noGrp="1"/>
          </p:cNvSpPr>
          <p:nvPr>
            <p:ph idx="1"/>
          </p:nvPr>
        </p:nvSpPr>
        <p:spPr>
          <a:xfrm>
            <a:off x="457200" y="2552700"/>
            <a:ext cx="8229600" cy="3573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11" name="Titel 1"/>
          <p:cNvSpPr>
            <a:spLocks noGrp="1"/>
          </p:cNvSpPr>
          <p:nvPr>
            <p:ph type="title"/>
          </p:nvPr>
        </p:nvSpPr>
        <p:spPr>
          <a:xfrm>
            <a:off x="177800" y="515938"/>
            <a:ext cx="4584700" cy="563562"/>
          </a:xfrm>
          <a:prstGeom prst="rect">
            <a:avLst/>
          </a:prstGeom>
        </p:spPr>
        <p:txBody>
          <a:bodyPr/>
          <a:lstStyle>
            <a:lvl1pPr algn="l">
              <a:defRPr sz="3200">
                <a:latin typeface="Arial" pitchFamily="34" charset="0"/>
              </a:defRPr>
            </a:lvl1pPr>
          </a:lstStyle>
          <a:p>
            <a:r>
              <a:rPr lang="en-US" smtClean="0"/>
              <a:t>Click to edit Master title style</a:t>
            </a:r>
            <a:endParaRPr lang="da-DK" dirty="0"/>
          </a:p>
        </p:txBody>
      </p:sp>
      <p:sp>
        <p:nvSpPr>
          <p:cNvPr id="12" name="Pladsholder til tekst 2"/>
          <p:cNvSpPr>
            <a:spLocks noGrp="1"/>
          </p:cNvSpPr>
          <p:nvPr>
            <p:ph type="body" idx="13"/>
          </p:nvPr>
        </p:nvSpPr>
        <p:spPr>
          <a:xfrm>
            <a:off x="177800" y="1130301"/>
            <a:ext cx="6489700" cy="358774"/>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Pladsholder til dato 3"/>
          <p:cNvSpPr>
            <a:spLocks noGrp="1"/>
          </p:cNvSpPr>
          <p:nvPr>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charset="0"/>
                <a:ea typeface="ＭＳ Ｐゴシック" pitchFamily="-97" charset="-128"/>
              </a:defRPr>
            </a:lvl1pPr>
          </a:lstStyle>
          <a:p>
            <a:pPr>
              <a:defRPr/>
            </a:pPr>
            <a:r>
              <a:rPr lang="da-DK"/>
              <a:t>Your footnote</a:t>
            </a:r>
          </a:p>
        </p:txBody>
      </p:sp>
      <p:sp>
        <p:nvSpPr>
          <p:cNvPr id="10" name="Pladsholder til diasnummer 5"/>
          <p:cNvSpPr>
            <a:spLocks noGrp="1"/>
          </p:cNvSpPr>
          <p:nvPr>
            <p:ph type="sldNum" sz="quarter" idx="15"/>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charset="0"/>
                <a:ea typeface="ＭＳ Ｐゴシック" pitchFamily="-97" charset="-128"/>
              </a:defRPr>
            </a:lvl1pPr>
          </a:lstStyle>
          <a:p>
            <a:pPr>
              <a:defRPr/>
            </a:pPr>
            <a:r>
              <a:rPr lang="da-DK"/>
              <a:t>Your Logo</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indhold 2"/>
          <p:cNvSpPr>
            <a:spLocks noGrp="1"/>
          </p:cNvSpPr>
          <p:nvPr>
            <p:ph sz="half" idx="1"/>
          </p:nvPr>
        </p:nvSpPr>
        <p:spPr>
          <a:xfrm>
            <a:off x="457200" y="1600200"/>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indhold 3"/>
          <p:cNvSpPr>
            <a:spLocks noGrp="1"/>
          </p:cNvSpPr>
          <p:nvPr>
            <p:ph sz="half" idx="2"/>
          </p:nvPr>
        </p:nvSpPr>
        <p:spPr>
          <a:xfrm>
            <a:off x="4648200" y="1600200"/>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fld id="{32D54716-E720-4D05-862E-7A467BC65C37}" type="datetime1">
              <a:rPr lang="da-DK"/>
              <a:pPr>
                <a:defRPr/>
              </a:pPr>
              <a:t>9/21/12</a:t>
            </a:fld>
            <a:endParaRPr lang="da-DK"/>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endParaRPr lang="da-DK"/>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fld id="{9B68EB8C-DD0A-433D-95FE-AD07FBB8CCCC}" type="slidenum">
              <a:rPr lang="da-DK"/>
              <a:pPr>
                <a:defRPr/>
              </a:pPr>
              <a:t>‹#›</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tekst 2"/>
          <p:cNvSpPr>
            <a:spLocks noGrp="1"/>
          </p:cNvSpPr>
          <p:nvPr>
            <p:ph type="body" idx="1"/>
          </p:nvPr>
        </p:nvSpPr>
        <p:spPr>
          <a:xfrm>
            <a:off x="457200" y="1535113"/>
            <a:ext cx="4040188"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Pladsholder til indhold 3"/>
          <p:cNvSpPr>
            <a:spLocks noGrp="1"/>
          </p:cNvSpPr>
          <p:nvPr>
            <p:ph sz="half" idx="2"/>
          </p:nvPr>
        </p:nvSpPr>
        <p:spPr>
          <a:xfrm>
            <a:off x="457200" y="2174875"/>
            <a:ext cx="4040188"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5" name="Pladsholder til tekst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Pladsholder til indhold 5"/>
          <p:cNvSpPr>
            <a:spLocks noGrp="1"/>
          </p:cNvSpPr>
          <p:nvPr>
            <p:ph sz="quarter" idx="4"/>
          </p:nvPr>
        </p:nvSpPr>
        <p:spPr>
          <a:xfrm>
            <a:off x="4645025" y="2174875"/>
            <a:ext cx="4041775"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7"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fld id="{88FC609B-D527-4C78-9FB7-3D08698ACBDE}" type="datetime1">
              <a:rPr lang="da-DK"/>
              <a:pPr>
                <a:defRPr/>
              </a:pPr>
              <a:t>9/21/12</a:t>
            </a:fld>
            <a:endParaRPr lang="da-DK"/>
          </a:p>
        </p:txBody>
      </p:sp>
      <p:sp>
        <p:nvSpPr>
          <p:cNvPr id="8"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endParaRPr lang="da-DK"/>
          </a:p>
        </p:txBody>
      </p:sp>
      <p:sp>
        <p:nvSpPr>
          <p:cNvPr id="9"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fld id="{A052D3A4-931B-48B8-B513-B001E5DFD157}" type="slidenum">
              <a:rPr lang="da-DK"/>
              <a:pPr>
                <a:defRPr/>
              </a:pPr>
              <a:t>‹#›</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fld id="{B6A74525-5B36-4E0D-B241-EBF4A62C0F22}" type="datetime1">
              <a:rPr lang="da-DK"/>
              <a:pPr>
                <a:defRPr/>
              </a:pPr>
              <a:t>9/21/12</a:t>
            </a:fld>
            <a:endParaRPr lang="da-DK"/>
          </a:p>
        </p:txBody>
      </p:sp>
      <p:sp>
        <p:nvSpPr>
          <p:cNvPr id="4"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endParaRPr lang="da-DK"/>
          </a:p>
        </p:txBody>
      </p:sp>
      <p:sp>
        <p:nvSpPr>
          <p:cNvPr id="5"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fld id="{137D9360-CC6F-4C0D-8960-578C7FFE388A}" type="slidenum">
              <a:rPr lang="da-DK"/>
              <a:pPr>
                <a:defRPr/>
              </a:pPr>
              <a:t>‹#›</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fld id="{EF1AAD0A-0F2D-41BA-9F47-46104AFCC7ED}" type="datetime1">
              <a:rPr lang="da-DK"/>
              <a:pPr>
                <a:defRPr/>
              </a:pPr>
              <a:t>9/21/12</a:t>
            </a:fld>
            <a:endParaRPr lang="da-DK"/>
          </a:p>
        </p:txBody>
      </p:sp>
      <p:sp>
        <p:nvSpPr>
          <p:cNvPr id="3"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endParaRPr lang="da-DK"/>
          </a:p>
        </p:txBody>
      </p:sp>
      <p:sp>
        <p:nvSpPr>
          <p:cNvPr id="4"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fld id="{3903C74D-0643-4A75-9593-1D9A8E15377C}" type="slidenum">
              <a:rPr lang="da-DK"/>
              <a:pPr>
                <a:defRPr/>
              </a:pPr>
              <a:t>‹#›</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atin typeface="Arial" pitchFamily="34" charset="0"/>
              </a:defRPr>
            </a:lvl1pPr>
          </a:lstStyle>
          <a:p>
            <a:r>
              <a:rPr lang="en-US" smtClean="0"/>
              <a:t>Click to edit Master title style</a:t>
            </a:r>
            <a:endParaRPr lang="da-DK" dirty="0"/>
          </a:p>
        </p:txBody>
      </p:sp>
      <p:sp>
        <p:nvSpPr>
          <p:cNvPr id="3" name="Pladsholder til indhold 2"/>
          <p:cNvSpPr>
            <a:spLocks noGrp="1"/>
          </p:cNvSpPr>
          <p:nvPr>
            <p:ph idx="1"/>
          </p:nvPr>
        </p:nvSpPr>
        <p:spPr>
          <a:xfrm>
            <a:off x="3575050" y="273050"/>
            <a:ext cx="5111750" cy="5853113"/>
          </a:xfrm>
          <a:prstGeom prst="rect">
            <a:avLst/>
          </a:prstGeom>
        </p:spPr>
        <p:txBody>
          <a:bodyPr/>
          <a:lstStyle>
            <a:lvl1pPr>
              <a:defRPr sz="3200">
                <a:latin typeface="Arial" pitchFamily="34" charset="0"/>
              </a:defRPr>
            </a:lvl1pPr>
            <a:lvl2pPr>
              <a:defRPr sz="2800">
                <a:latin typeface="Arial" pitchFamily="34" charset="0"/>
              </a:defRPr>
            </a:lvl2pPr>
            <a:lvl3pPr>
              <a:defRPr sz="2400">
                <a:latin typeface="Arial" pitchFamily="34" charset="0"/>
              </a:defRPr>
            </a:lvl3pPr>
            <a:lvl4pPr>
              <a:defRPr sz="2000">
                <a:latin typeface="Arial" pitchFamily="34" charset="0"/>
              </a:defRPr>
            </a:lvl4pPr>
            <a:lvl5pPr>
              <a:defRPr sz="2000">
                <a:latin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tekst 3"/>
          <p:cNvSpPr>
            <a:spLocks noGrp="1"/>
          </p:cNvSpPr>
          <p:nvPr>
            <p:ph type="body" sz="half" idx="2"/>
          </p:nvPr>
        </p:nvSpPr>
        <p:spPr>
          <a:xfrm>
            <a:off x="457200" y="1435100"/>
            <a:ext cx="3008313" cy="4691063"/>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fld id="{91B7DFD2-F6DF-4459-A8ED-0113AA7007E4}" type="datetime1">
              <a:rPr lang="da-DK"/>
              <a:pPr>
                <a:defRPr/>
              </a:pPr>
              <a:t>9/21/12</a:t>
            </a:fld>
            <a:endParaRPr lang="da-DK"/>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endParaRPr lang="da-DK"/>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fld id="{DA4AD978-D06B-4EC8-AFBB-00AD097D2073}" type="slidenum">
              <a:rPr lang="da-DK"/>
              <a:pPr>
                <a:defRPr/>
              </a:pPr>
              <a:t>‹#›</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atin typeface="Arial" pitchFamily="34" charset="0"/>
              </a:defRPr>
            </a:lvl1pPr>
          </a:lstStyle>
          <a:p>
            <a:r>
              <a:rPr lang="en-US" smtClean="0"/>
              <a:t>Click to edit Master title style</a:t>
            </a:r>
            <a:endParaRPr lang="da-DK" dirty="0"/>
          </a:p>
        </p:txBody>
      </p:sp>
      <p:sp>
        <p:nvSpPr>
          <p:cNvPr id="3" name="Pladsholder til billede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atin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da-DK" noProof="0" dirty="0"/>
          </a:p>
        </p:txBody>
      </p:sp>
      <p:sp>
        <p:nvSpPr>
          <p:cNvPr id="4" name="Pladsholder til tekst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fld id="{C2EDBDCE-1842-4D63-BFCA-BC71275857C8}" type="datetime1">
              <a:rPr lang="da-DK"/>
              <a:pPr>
                <a:defRPr/>
              </a:pPr>
              <a:t>9/21/12</a:t>
            </a:fld>
            <a:endParaRPr lang="da-DK"/>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endParaRPr lang="da-DK"/>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pPr>
              <a:defRPr/>
            </a:pPr>
            <a:fld id="{5B878EA9-22B3-4431-A00F-417EDF43EB52}" type="slidenum">
              <a:rPr lang="da-DK"/>
              <a:pPr>
                <a:defRPr/>
              </a:pPr>
              <a:t>‹#›</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3000">
              <a:schemeClr val="bg1"/>
            </a:gs>
            <a:gs pos="34000">
              <a:schemeClr val="bg2">
                <a:alpha val="49000"/>
              </a:schemeClr>
            </a:gs>
            <a:gs pos="68000">
              <a:schemeClr val="bg1"/>
            </a:gs>
          </a:gsLst>
          <a:lin ang="16200000" scaled="0"/>
          <a:tileRect/>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944"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xStyles>
    <p:titleStyle>
      <a:lvl1pPr algn="ctr" defTabSz="457200" rtl="0" eaLnBrk="1" fontAlgn="base" hangingPunct="1">
        <a:spcBef>
          <a:spcPct val="0"/>
        </a:spcBef>
        <a:spcAft>
          <a:spcPct val="0"/>
        </a:spcAft>
        <a:defRPr sz="4400" kern="1200">
          <a:solidFill>
            <a:schemeClr val="tx1"/>
          </a:solidFill>
          <a:latin typeface="Arial Narrow"/>
          <a:ea typeface="ＭＳ Ｐゴシック" pitchFamily="-97" charset="-128"/>
          <a:cs typeface="+mj-cs"/>
        </a:defRPr>
      </a:lvl1pPr>
      <a:lvl2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2pPr>
      <a:lvl3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3pPr>
      <a:lvl4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4pPr>
      <a:lvl5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5pPr>
      <a:lvl6pPr marL="457200" algn="ctr" defTabSz="457200" rtl="0" eaLnBrk="1" fontAlgn="base" hangingPunct="1">
        <a:spcBef>
          <a:spcPct val="0"/>
        </a:spcBef>
        <a:spcAft>
          <a:spcPct val="0"/>
        </a:spcAft>
        <a:defRPr sz="4400">
          <a:solidFill>
            <a:schemeClr val="tx1"/>
          </a:solidFill>
          <a:latin typeface="Arial Narrow" pitchFamily="-97" charset="0"/>
        </a:defRPr>
      </a:lvl6pPr>
      <a:lvl7pPr marL="914400" algn="ctr" defTabSz="457200" rtl="0" eaLnBrk="1" fontAlgn="base" hangingPunct="1">
        <a:spcBef>
          <a:spcPct val="0"/>
        </a:spcBef>
        <a:spcAft>
          <a:spcPct val="0"/>
        </a:spcAft>
        <a:defRPr sz="4400">
          <a:solidFill>
            <a:schemeClr val="tx1"/>
          </a:solidFill>
          <a:latin typeface="Arial Narrow" pitchFamily="-97" charset="0"/>
        </a:defRPr>
      </a:lvl7pPr>
      <a:lvl8pPr marL="1371600" algn="ctr" defTabSz="457200" rtl="0" eaLnBrk="1" fontAlgn="base" hangingPunct="1">
        <a:spcBef>
          <a:spcPct val="0"/>
        </a:spcBef>
        <a:spcAft>
          <a:spcPct val="0"/>
        </a:spcAft>
        <a:defRPr sz="4400">
          <a:solidFill>
            <a:schemeClr val="tx1"/>
          </a:solidFill>
          <a:latin typeface="Arial Narrow" pitchFamily="-97" charset="0"/>
        </a:defRPr>
      </a:lvl8pPr>
      <a:lvl9pPr marL="1828800" algn="ctr" defTabSz="457200" rtl="0" eaLnBrk="1" fontAlgn="base" hangingPunct="1">
        <a:spcBef>
          <a:spcPct val="0"/>
        </a:spcBef>
        <a:spcAft>
          <a:spcPct val="0"/>
        </a:spcAft>
        <a:defRPr sz="4400">
          <a:solidFill>
            <a:schemeClr val="tx1"/>
          </a:solidFill>
          <a:latin typeface="Arial Narrow" pitchFamily="-97"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3000">
              <a:schemeClr val="bg1"/>
            </a:gs>
            <a:gs pos="34000">
              <a:schemeClr val="bg2">
                <a:alpha val="49000"/>
              </a:schemeClr>
            </a:gs>
            <a:gs pos="68000">
              <a:schemeClr val="bg1"/>
            </a:gs>
          </a:gsLst>
          <a:lin ang="16200000" scaled="0"/>
          <a:tileRect/>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94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ctr" defTabSz="457200" rtl="0" eaLnBrk="0" fontAlgn="base" hangingPunct="0">
        <a:spcBef>
          <a:spcPct val="0"/>
        </a:spcBef>
        <a:spcAft>
          <a:spcPct val="0"/>
        </a:spcAft>
        <a:defRPr sz="4400" kern="1200">
          <a:solidFill>
            <a:schemeClr val="tx1"/>
          </a:solidFill>
          <a:latin typeface="Arial Narrow"/>
          <a:ea typeface="ＭＳ Ｐゴシック" pitchFamily="-97" charset="-128"/>
          <a:cs typeface="ＭＳ Ｐゴシック" charset="-128"/>
        </a:defRPr>
      </a:lvl1pPr>
      <a:lvl2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cs typeface="ＭＳ Ｐゴシック" charset="-128"/>
        </a:defRPr>
      </a:lvl2pPr>
      <a:lvl3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cs typeface="ＭＳ Ｐゴシック" charset="-128"/>
        </a:defRPr>
      </a:lvl3pPr>
      <a:lvl4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cs typeface="ＭＳ Ｐゴシック" charset="-128"/>
        </a:defRPr>
      </a:lvl4pPr>
      <a:lvl5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cs typeface="ＭＳ Ｐゴシック" charset="-128"/>
        </a:defRPr>
      </a:lvl5pPr>
      <a:lvl6pPr marL="457200" algn="ctr" defTabSz="457200" rtl="0" fontAlgn="base">
        <a:spcBef>
          <a:spcPct val="0"/>
        </a:spcBef>
        <a:spcAft>
          <a:spcPct val="0"/>
        </a:spcAft>
        <a:defRPr sz="4400">
          <a:solidFill>
            <a:schemeClr val="tx1"/>
          </a:solidFill>
          <a:latin typeface="Arial Narrow" pitchFamily="-97" charset="0"/>
        </a:defRPr>
      </a:lvl6pPr>
      <a:lvl7pPr marL="914400" algn="ctr" defTabSz="457200" rtl="0" fontAlgn="base">
        <a:spcBef>
          <a:spcPct val="0"/>
        </a:spcBef>
        <a:spcAft>
          <a:spcPct val="0"/>
        </a:spcAft>
        <a:defRPr sz="4400">
          <a:solidFill>
            <a:schemeClr val="tx1"/>
          </a:solidFill>
          <a:latin typeface="Arial Narrow" pitchFamily="-97" charset="0"/>
        </a:defRPr>
      </a:lvl7pPr>
      <a:lvl8pPr marL="1371600" algn="ctr" defTabSz="457200" rtl="0" fontAlgn="base">
        <a:spcBef>
          <a:spcPct val="0"/>
        </a:spcBef>
        <a:spcAft>
          <a:spcPct val="0"/>
        </a:spcAft>
        <a:defRPr sz="4400">
          <a:solidFill>
            <a:schemeClr val="tx1"/>
          </a:solidFill>
          <a:latin typeface="Arial Narrow" pitchFamily="-97" charset="0"/>
        </a:defRPr>
      </a:lvl8pPr>
      <a:lvl9pPr marL="1828800" algn="ctr" defTabSz="457200" rtl="0" fontAlgn="base">
        <a:spcBef>
          <a:spcPct val="0"/>
        </a:spcBef>
        <a:spcAft>
          <a:spcPct val="0"/>
        </a:spcAft>
        <a:defRPr sz="4400">
          <a:solidFill>
            <a:schemeClr val="tx1"/>
          </a:solidFill>
          <a:latin typeface="Arial Narrow" pitchFamily="-97"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Narrow"/>
          <a:ea typeface="ＭＳ Ｐゴシック" pitchFamily="-97"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13.xml"/><Relationship Id="rId2"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3.xml"/><Relationship Id="rId2" Type="http://schemas.openxmlformats.org/officeDocument/2006/relationships/diagramData" Target="../diagrams/data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Billede 26" descr="dreamstime_Handsoverlapping.jpg"/>
          <p:cNvPicPr>
            <a:picLocks noChangeAspect="1"/>
          </p:cNvPicPr>
          <p:nvPr/>
        </p:nvPicPr>
        <p:blipFill>
          <a:blip r:embed="rId2"/>
          <a:srcRect/>
          <a:stretch>
            <a:fillRect/>
          </a:stretch>
        </p:blipFill>
        <p:spPr bwMode="auto">
          <a:xfrm>
            <a:off x="-25400" y="-34925"/>
            <a:ext cx="9169400" cy="6892925"/>
          </a:xfrm>
          <a:prstGeom prst="rect">
            <a:avLst/>
          </a:prstGeom>
          <a:noFill/>
          <a:ln w="9525">
            <a:noFill/>
            <a:miter lim="800000"/>
            <a:headEnd/>
            <a:tailEnd/>
          </a:ln>
        </p:spPr>
      </p:pic>
      <p:sp>
        <p:nvSpPr>
          <p:cNvPr id="28" name="Rektangel 27"/>
          <p:cNvSpPr/>
          <p:nvPr/>
        </p:nvSpPr>
        <p:spPr>
          <a:xfrm>
            <a:off x="-31750" y="2936875"/>
            <a:ext cx="5913438" cy="2951163"/>
          </a:xfrm>
          <a:prstGeom prst="rect">
            <a:avLst/>
          </a:prstGeom>
          <a:gradFill flip="none" rotWithShape="1">
            <a:gsLst>
              <a:gs pos="31000">
                <a:schemeClr val="accent1">
                  <a:tint val="100000"/>
                  <a:shade val="100000"/>
                  <a:satMod val="130000"/>
                  <a:alpha val="44000"/>
                </a:schemeClr>
              </a:gs>
              <a:gs pos="96000">
                <a:schemeClr val="accent1">
                  <a:tint val="50000"/>
                  <a:shade val="100000"/>
                  <a:satMod val="350000"/>
                </a:schemeClr>
              </a:gs>
            </a:gsLst>
            <a:lin ang="10800000" scaled="1"/>
            <a:tileRec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a-DK" dirty="0">
              <a:latin typeface="Arial" pitchFamily="34" charset="0"/>
            </a:endParaRPr>
          </a:p>
        </p:txBody>
      </p:sp>
      <p:sp>
        <p:nvSpPr>
          <p:cNvPr id="21508" name="Rectangle 4"/>
          <p:cNvSpPr>
            <a:spLocks noChangeArrowheads="1"/>
          </p:cNvSpPr>
          <p:nvPr/>
        </p:nvSpPr>
        <p:spPr bwMode="gray">
          <a:xfrm>
            <a:off x="519113" y="4127500"/>
            <a:ext cx="4852987" cy="947738"/>
          </a:xfrm>
          <a:prstGeom prst="rect">
            <a:avLst/>
          </a:prstGeom>
          <a:noFill/>
          <a:ln w="9525">
            <a:noFill/>
            <a:miter lim="800000"/>
            <a:headEnd/>
            <a:tailEnd/>
          </a:ln>
        </p:spPr>
        <p:txBody>
          <a:bodyPr lIns="0" tIns="0" rIns="0" bIns="0" anchor="ctr"/>
          <a:lstStyle/>
          <a:p>
            <a:pPr defTabSz="801688"/>
            <a:r>
              <a:rPr lang="en-US" sz="2000" dirty="0" smtClean="0">
                <a:solidFill>
                  <a:srgbClr val="171717"/>
                </a:solidFill>
              </a:rPr>
              <a:t>By: Hamid </a:t>
            </a:r>
            <a:r>
              <a:rPr lang="en-US" sz="2000" dirty="0" err="1" smtClean="0">
                <a:solidFill>
                  <a:srgbClr val="171717"/>
                </a:solidFill>
              </a:rPr>
              <a:t>Shariff</a:t>
            </a:r>
            <a:endParaRPr lang="en-US" sz="2000" dirty="0">
              <a:solidFill>
                <a:srgbClr val="171717"/>
              </a:solidFill>
            </a:endParaRPr>
          </a:p>
          <a:p>
            <a:pPr defTabSz="801688"/>
            <a:endParaRPr lang="en-US" sz="2000" dirty="0">
              <a:solidFill>
                <a:srgbClr val="171717"/>
              </a:solidFill>
            </a:endParaRPr>
          </a:p>
        </p:txBody>
      </p:sp>
      <p:sp>
        <p:nvSpPr>
          <p:cNvPr id="21509" name="Rectangle 5"/>
          <p:cNvSpPr txBox="1">
            <a:spLocks noChangeArrowheads="1"/>
          </p:cNvSpPr>
          <p:nvPr/>
        </p:nvSpPr>
        <p:spPr bwMode="gray">
          <a:xfrm>
            <a:off x="519113" y="3297238"/>
            <a:ext cx="2673350" cy="600075"/>
          </a:xfrm>
          <a:prstGeom prst="rect">
            <a:avLst/>
          </a:prstGeom>
          <a:noFill/>
          <a:ln w="9525">
            <a:noFill/>
            <a:miter lim="800000"/>
            <a:headEnd/>
            <a:tailEnd/>
          </a:ln>
        </p:spPr>
        <p:txBody>
          <a:bodyPr lIns="0" rIns="0" anchor="ctr"/>
          <a:lstStyle/>
          <a:p>
            <a:pPr defTabSz="914400" eaLnBrk="0" hangingPunct="0">
              <a:lnSpc>
                <a:spcPct val="95000"/>
              </a:lnSpc>
            </a:pPr>
            <a:r>
              <a:rPr lang="en-US" sz="3000" b="1" dirty="0" smtClean="0">
                <a:solidFill>
                  <a:srgbClr val="171717"/>
                </a:solidFill>
              </a:rPr>
              <a:t>Communities</a:t>
            </a:r>
            <a:endParaRPr lang="en-US" sz="3000" b="1" dirty="0">
              <a:solidFill>
                <a:srgbClr val="171717"/>
              </a:solidFill>
            </a:endParaRPr>
          </a:p>
        </p:txBody>
      </p:sp>
      <p:pic>
        <p:nvPicPr>
          <p:cNvPr id="2" name="Picture 1" descr="Screen Shot 2012-09-21 at 12.39.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4885" y="2988370"/>
            <a:ext cx="1936304" cy="2866113"/>
          </a:xfrm>
          <a:prstGeom prst="rect">
            <a:avLst/>
          </a:prstGeom>
        </p:spPr>
      </p:pic>
      <p:pic>
        <p:nvPicPr>
          <p:cNvPr id="8" name="Picture 7" descr="Screen Shot 2012-09-21 at 2.27.4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143" y="4924778"/>
            <a:ext cx="2665856" cy="69144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2060"/>
            </a:gs>
            <a:gs pos="100000">
              <a:srgbClr val="0070C0"/>
            </a:gs>
          </a:gsLst>
          <a:lin ang="16200000"/>
        </a:gradFill>
        <a:effectLst/>
      </p:bgPr>
    </p:bg>
    <p:spTree>
      <p:nvGrpSpPr>
        <p:cNvPr id="1" name=""/>
        <p:cNvGrpSpPr/>
        <p:nvPr/>
      </p:nvGrpSpPr>
      <p:grpSpPr>
        <a:xfrm>
          <a:off x="0" y="0"/>
          <a:ext cx="0" cy="0"/>
          <a:chOff x="0" y="0"/>
          <a:chExt cx="0" cy="0"/>
        </a:xfrm>
      </p:grpSpPr>
      <p:grpSp>
        <p:nvGrpSpPr>
          <p:cNvPr id="29698" name="Gruppe 12"/>
          <p:cNvGrpSpPr>
            <a:grpSpLocks/>
          </p:cNvGrpSpPr>
          <p:nvPr/>
        </p:nvGrpSpPr>
        <p:grpSpPr bwMode="auto">
          <a:xfrm>
            <a:off x="0" y="4887913"/>
            <a:ext cx="9144000" cy="1970087"/>
            <a:chOff x="0" y="4887901"/>
            <a:chExt cx="9144000" cy="1970099"/>
          </a:xfrm>
        </p:grpSpPr>
        <p:sp>
          <p:nvSpPr>
            <p:cNvPr id="11" name="Rektangel 10"/>
            <p:cNvSpPr>
              <a:spLocks noChangeArrowheads="1"/>
            </p:cNvSpPr>
            <p:nvPr/>
          </p:nvSpPr>
          <p:spPr bwMode="auto">
            <a:xfrm rot="10800000">
              <a:off x="0" y="4887901"/>
              <a:ext cx="9144000" cy="1970099"/>
            </a:xfrm>
            <a:prstGeom prst="rect">
              <a:avLst/>
            </a:prstGeom>
            <a:gradFill flip="none" rotWithShape="1">
              <a:gsLst>
                <a:gs pos="21000">
                  <a:srgbClr val="7DC8DF"/>
                </a:gs>
                <a:gs pos="100000">
                  <a:srgbClr val="6699FF"/>
                </a:gs>
              </a:gsLst>
              <a:lin ang="5400000" scaled="1"/>
              <a:tileRect/>
            </a:gradFill>
            <a:ln w="9525">
              <a:noFill/>
              <a:miter lim="800000"/>
              <a:headEnd/>
              <a:tailEnd/>
            </a:ln>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12" name="Rektangel 11"/>
            <p:cNvSpPr>
              <a:spLocks noChangeArrowheads="1"/>
            </p:cNvSpPr>
            <p:nvPr/>
          </p:nvSpPr>
          <p:spPr bwMode="auto">
            <a:xfrm rot="10800000">
              <a:off x="0" y="4887901"/>
              <a:ext cx="9144000" cy="266702"/>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grpSp>
      <p:sp>
        <p:nvSpPr>
          <p:cNvPr id="29699"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r>
              <a:rPr lang="en-US" sz="1200">
                <a:solidFill>
                  <a:schemeClr val="tx2"/>
                </a:solidFill>
              </a:rPr>
              <a:t>Your own footer</a:t>
            </a:r>
          </a:p>
        </p:txBody>
      </p:sp>
      <p:sp>
        <p:nvSpPr>
          <p:cNvPr id="29700"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r>
              <a:rPr lang="en-US" sz="1200">
                <a:solidFill>
                  <a:schemeClr val="tx2"/>
                </a:solidFill>
              </a:rPr>
              <a:t>Your Logo</a:t>
            </a:r>
          </a:p>
        </p:txBody>
      </p:sp>
      <p:sp>
        <p:nvSpPr>
          <p:cNvPr id="29701" name="Rectangle 4"/>
          <p:cNvSpPr>
            <a:spLocks noChangeArrowheads="1"/>
          </p:cNvSpPr>
          <p:nvPr/>
        </p:nvSpPr>
        <p:spPr bwMode="gray">
          <a:xfrm>
            <a:off x="874713" y="1355725"/>
            <a:ext cx="4852987" cy="358775"/>
          </a:xfrm>
          <a:prstGeom prst="rect">
            <a:avLst/>
          </a:prstGeom>
          <a:noFill/>
          <a:ln w="9525">
            <a:noFill/>
            <a:miter lim="800000"/>
            <a:headEnd/>
            <a:tailEnd/>
          </a:ln>
        </p:spPr>
        <p:txBody>
          <a:bodyPr lIns="0" tIns="0" rIns="0" bIns="0" anchor="ctr"/>
          <a:lstStyle/>
          <a:p>
            <a:pPr defTabSz="801688"/>
            <a:r>
              <a:rPr lang="en-US" sz="2000"/>
              <a:t>Your own sub headline</a:t>
            </a:r>
          </a:p>
          <a:p>
            <a:pPr defTabSz="801688"/>
            <a:endParaRPr lang="en-US" sz="2000"/>
          </a:p>
        </p:txBody>
      </p:sp>
      <p:sp>
        <p:nvSpPr>
          <p:cNvPr id="29702" name="Rectangle 5"/>
          <p:cNvSpPr txBox="1">
            <a:spLocks noChangeArrowheads="1"/>
          </p:cNvSpPr>
          <p:nvPr/>
        </p:nvSpPr>
        <p:spPr bwMode="gray">
          <a:xfrm>
            <a:off x="874713" y="779463"/>
            <a:ext cx="2673350" cy="600075"/>
          </a:xfrm>
          <a:prstGeom prst="rect">
            <a:avLst/>
          </a:prstGeom>
          <a:noFill/>
          <a:ln w="9525">
            <a:noFill/>
            <a:miter lim="800000"/>
            <a:headEnd/>
            <a:tailEnd/>
          </a:ln>
        </p:spPr>
        <p:txBody>
          <a:bodyPr lIns="0" rIns="0" anchor="ctr"/>
          <a:lstStyle/>
          <a:p>
            <a:pPr defTabSz="914400" eaLnBrk="0" hangingPunct="0">
              <a:lnSpc>
                <a:spcPct val="95000"/>
              </a:lnSpc>
            </a:pPr>
            <a:r>
              <a:rPr lang="en-US" sz="3000" b="1"/>
              <a:t>Templates</a:t>
            </a:r>
          </a:p>
        </p:txBody>
      </p:sp>
      <p:sp>
        <p:nvSpPr>
          <p:cNvPr id="29703" name="Tekstboks 71"/>
          <p:cNvSpPr txBox="1">
            <a:spLocks noChangeArrowheads="1"/>
          </p:cNvSpPr>
          <p:nvPr/>
        </p:nvSpPr>
        <p:spPr bwMode="auto">
          <a:xfrm>
            <a:off x="812800" y="5713413"/>
            <a:ext cx="7505700" cy="600075"/>
          </a:xfrm>
          <a:prstGeom prst="rect">
            <a:avLst/>
          </a:prstGeom>
          <a:noFill/>
          <a:ln w="9525">
            <a:noFill/>
            <a:miter lim="800000"/>
            <a:headEnd/>
            <a:tailEnd/>
          </a:ln>
        </p:spPr>
        <p:txBody>
          <a:bodyPr>
            <a:spAutoFit/>
          </a:bodyPr>
          <a:lstStyle/>
          <a:p>
            <a:r>
              <a:rPr lang="en-US" sz="1100">
                <a:solidFill>
                  <a:schemeClr val="tx2"/>
                </a:solidFill>
              </a:rPr>
              <a:t>This is an example text. Go ahead and replace it with your own text. This is an example text. Go ahead and replace it with your own text. This is an example text. Go ahead and replace it with your own text. </a:t>
            </a:r>
            <a:endParaRPr lang="da-DK" sz="1100">
              <a:solidFill>
                <a:schemeClr val="tx2"/>
              </a:solidFill>
            </a:endParaRPr>
          </a:p>
          <a:p>
            <a:pPr algn="just"/>
            <a:endParaRPr lang="da-DK" sz="1100">
              <a:solidFill>
                <a:schemeClr val="tx2"/>
              </a:solidFill>
            </a:endParaRPr>
          </a:p>
        </p:txBody>
      </p:sp>
      <p:sp>
        <p:nvSpPr>
          <p:cNvPr id="9" name="Tekstboks 9"/>
          <p:cNvSpPr txBox="1">
            <a:spLocks noChangeArrowheads="1"/>
          </p:cNvSpPr>
          <p:nvPr/>
        </p:nvSpPr>
        <p:spPr bwMode="auto">
          <a:xfrm>
            <a:off x="1155700" y="1771650"/>
            <a:ext cx="6997700" cy="3170238"/>
          </a:xfrm>
          <a:prstGeom prst="rect">
            <a:avLst/>
          </a:prstGeom>
          <a:noFill/>
          <a:ln w="9525">
            <a:noFill/>
            <a:miter lim="800000"/>
            <a:headEnd/>
            <a:tailEnd/>
          </a:ln>
        </p:spPr>
        <p:txBody>
          <a:bodyPr>
            <a:spAutoFit/>
          </a:bodyPr>
          <a:lstStyle/>
          <a:p>
            <a:pPr>
              <a:buFont typeface="Arial" charset="0"/>
              <a:buChar char="•"/>
              <a:defRPr/>
            </a:pPr>
            <a:r>
              <a:rPr lang="da-DK" sz="2000" b="1" dirty="0" err="1">
                <a:solidFill>
                  <a:schemeClr val="accent3">
                    <a:lumMod val="60000"/>
                    <a:lumOff val="40000"/>
                  </a:schemeClr>
                </a:solidFill>
                <a:latin typeface="Arial" pitchFamily="34" charset="0"/>
                <a:ea typeface="ＭＳ Ｐゴシック" pitchFamily="-97" charset="-128"/>
              </a:rPr>
              <a:t>Template</a:t>
            </a:r>
            <a:r>
              <a:rPr lang="da-DK" sz="2000" b="1" dirty="0">
                <a:solidFill>
                  <a:schemeClr val="accent3">
                    <a:lumMod val="60000"/>
                    <a:lumOff val="40000"/>
                  </a:schemeClr>
                </a:solidFill>
                <a:latin typeface="Arial" pitchFamily="34" charset="0"/>
                <a:ea typeface="ＭＳ Ｐゴシック" pitchFamily="-97" charset="-128"/>
              </a:rPr>
              <a:t> </a:t>
            </a:r>
            <a:r>
              <a:rPr lang="da-DK" sz="2000" b="1" dirty="0" err="1">
                <a:solidFill>
                  <a:schemeClr val="accent3">
                    <a:lumMod val="60000"/>
                    <a:lumOff val="40000"/>
                  </a:schemeClr>
                </a:solidFill>
                <a:latin typeface="Arial" pitchFamily="34" charset="0"/>
                <a:ea typeface="ＭＳ Ｐゴシック" pitchFamily="-97" charset="-128"/>
              </a:rPr>
              <a:t>Text</a:t>
            </a:r>
            <a:endParaRPr lang="da-DK" sz="2000" b="1" dirty="0">
              <a:solidFill>
                <a:schemeClr val="accent3">
                  <a:lumMod val="60000"/>
                  <a:lumOff val="40000"/>
                </a:schemeClr>
              </a:solidFill>
              <a:latin typeface="Arial" pitchFamily="34" charset="0"/>
              <a:ea typeface="ＭＳ Ｐゴシック" pitchFamily="-97" charset="-128"/>
            </a:endParaRPr>
          </a:p>
          <a:p>
            <a:pPr lvl="1">
              <a:defRPr/>
            </a:pPr>
            <a:r>
              <a:rPr lang="da-DK" sz="2000" b="1" dirty="0" err="1">
                <a:solidFill>
                  <a:schemeClr val="tx2"/>
                </a:solidFill>
                <a:latin typeface="Arial" pitchFamily="34" charset="0"/>
                <a:ea typeface="ＭＳ Ｐゴシック" pitchFamily="-97" charset="-128"/>
              </a:rPr>
              <a:t>Text</a:t>
            </a:r>
            <a:r>
              <a:rPr lang="da-DK" sz="2000" b="1" dirty="0">
                <a:solidFill>
                  <a:schemeClr val="tx2"/>
                </a:solidFill>
                <a:latin typeface="Arial" pitchFamily="34" charset="0"/>
                <a:ea typeface="ＭＳ Ｐゴシック" pitchFamily="-97" charset="-128"/>
              </a:rPr>
              <a:t> for </a:t>
            </a:r>
            <a:r>
              <a:rPr lang="da-DK" sz="2000" b="1" dirty="0" err="1">
                <a:solidFill>
                  <a:schemeClr val="tx2"/>
                </a:solidFill>
                <a:latin typeface="Arial" pitchFamily="34" charset="0"/>
                <a:ea typeface="ＭＳ Ｐゴシック" pitchFamily="-97" charset="-128"/>
              </a:rPr>
              <a:t>templates</a:t>
            </a:r>
            <a:endParaRPr lang="da-DK" sz="2000" b="1" dirty="0">
              <a:solidFill>
                <a:schemeClr val="tx2"/>
              </a:solidFill>
              <a:latin typeface="Arial" pitchFamily="34" charset="0"/>
              <a:ea typeface="ＭＳ Ｐゴシック" pitchFamily="-97" charset="-128"/>
            </a:endParaRPr>
          </a:p>
          <a:p>
            <a:pPr>
              <a:defRPr/>
            </a:pPr>
            <a:r>
              <a:rPr lang="da-DK" sz="2000" b="1" dirty="0">
                <a:solidFill>
                  <a:schemeClr val="tx2"/>
                </a:solidFill>
                <a:latin typeface="Arial" pitchFamily="34" charset="0"/>
                <a:ea typeface="ＭＳ Ｐゴシック" pitchFamily="-97" charset="-128"/>
              </a:rPr>
              <a:t>		</a:t>
            </a:r>
            <a:r>
              <a:rPr lang="da-DK" sz="2000" b="1" dirty="0" err="1">
                <a:solidFill>
                  <a:schemeClr val="tx2"/>
                </a:solidFill>
                <a:latin typeface="Arial" pitchFamily="34" charset="0"/>
                <a:ea typeface="ＭＳ Ｐゴシック" pitchFamily="-97" charset="-128"/>
              </a:rPr>
              <a:t>-Example</a:t>
            </a:r>
            <a:r>
              <a:rPr lang="da-DK" sz="2000" b="1" dirty="0">
                <a:solidFill>
                  <a:schemeClr val="tx2"/>
                </a:solidFill>
                <a:latin typeface="Arial" pitchFamily="34" charset="0"/>
                <a:ea typeface="ＭＳ Ｐゴシック" pitchFamily="-97" charset="-128"/>
              </a:rPr>
              <a:t> </a:t>
            </a:r>
            <a:r>
              <a:rPr lang="da-DK" sz="2000" b="1" dirty="0" err="1">
                <a:solidFill>
                  <a:schemeClr val="tx2"/>
                </a:solidFill>
                <a:latin typeface="Arial" pitchFamily="34" charset="0"/>
                <a:ea typeface="ＭＳ Ｐゴシック" pitchFamily="-97" charset="-128"/>
              </a:rPr>
              <a:t>text</a:t>
            </a:r>
            <a:r>
              <a:rPr lang="da-DK" sz="2000" b="1" dirty="0">
                <a:solidFill>
                  <a:schemeClr val="tx2"/>
                </a:solidFill>
                <a:latin typeface="Arial" pitchFamily="34" charset="0"/>
                <a:ea typeface="ＭＳ Ｐゴシック" pitchFamily="-97" charset="-128"/>
              </a:rPr>
              <a:t> </a:t>
            </a:r>
          </a:p>
          <a:p>
            <a:pPr lvl="2">
              <a:buFont typeface="Wingdings" pitchFamily="-97" charset="2"/>
              <a:buChar char="ü"/>
              <a:defRPr/>
            </a:pPr>
            <a:r>
              <a:rPr lang="da-DK" sz="2000" dirty="0" err="1">
                <a:solidFill>
                  <a:schemeClr val="tx2"/>
                </a:solidFill>
                <a:latin typeface="Arial" pitchFamily="34" charset="0"/>
                <a:ea typeface="ＭＳ Ｐゴシック" pitchFamily="-97" charset="-128"/>
              </a:rPr>
              <a:t>Text</a:t>
            </a:r>
            <a:endParaRPr lang="da-DK" sz="2000" dirty="0">
              <a:solidFill>
                <a:schemeClr val="tx2"/>
              </a:solidFill>
              <a:latin typeface="Arial" pitchFamily="34" charset="0"/>
              <a:ea typeface="ＭＳ Ｐゴシック" pitchFamily="-97" charset="-128"/>
            </a:endParaRPr>
          </a:p>
          <a:p>
            <a:pPr lvl="2">
              <a:buFont typeface="Wingdings" pitchFamily="-97" charset="2"/>
              <a:buChar char="ü"/>
              <a:defRPr/>
            </a:pPr>
            <a:endParaRPr lang="da-DK" sz="2000" dirty="0">
              <a:solidFill>
                <a:schemeClr val="accent3">
                  <a:lumMod val="60000"/>
                  <a:lumOff val="40000"/>
                </a:schemeClr>
              </a:solidFill>
              <a:latin typeface="Arial" pitchFamily="34" charset="0"/>
              <a:ea typeface="ＭＳ Ｐゴシック" pitchFamily="-97" charset="-128"/>
            </a:endParaRPr>
          </a:p>
          <a:p>
            <a:pPr>
              <a:buFont typeface="Arial" charset="0"/>
              <a:buChar char="•"/>
              <a:defRPr/>
            </a:pPr>
            <a:r>
              <a:rPr lang="da-DK" sz="2000" b="1" dirty="0" err="1">
                <a:solidFill>
                  <a:schemeClr val="accent3">
                    <a:lumMod val="60000"/>
                    <a:lumOff val="40000"/>
                  </a:schemeClr>
                </a:solidFill>
                <a:latin typeface="Arial" pitchFamily="34" charset="0"/>
                <a:ea typeface="ＭＳ Ｐゴシック" pitchFamily="-97" charset="-128"/>
              </a:rPr>
              <a:t>Template</a:t>
            </a:r>
            <a:r>
              <a:rPr lang="da-DK" sz="2000" b="1" dirty="0">
                <a:solidFill>
                  <a:schemeClr val="accent3">
                    <a:lumMod val="60000"/>
                    <a:lumOff val="40000"/>
                  </a:schemeClr>
                </a:solidFill>
                <a:latin typeface="Arial" pitchFamily="34" charset="0"/>
                <a:ea typeface="ＭＳ Ｐゴシック" pitchFamily="-97" charset="-128"/>
              </a:rPr>
              <a:t> </a:t>
            </a:r>
            <a:r>
              <a:rPr lang="da-DK" sz="2000" b="1" dirty="0" err="1">
                <a:solidFill>
                  <a:schemeClr val="accent3">
                    <a:lumMod val="60000"/>
                    <a:lumOff val="40000"/>
                  </a:schemeClr>
                </a:solidFill>
                <a:latin typeface="Arial" pitchFamily="34" charset="0"/>
                <a:ea typeface="ＭＳ Ｐゴシック" pitchFamily="-97" charset="-128"/>
              </a:rPr>
              <a:t>Text</a:t>
            </a:r>
            <a:endParaRPr lang="da-DK" sz="2000" b="1" dirty="0">
              <a:solidFill>
                <a:schemeClr val="accent3">
                  <a:lumMod val="60000"/>
                  <a:lumOff val="40000"/>
                </a:schemeClr>
              </a:solidFill>
              <a:latin typeface="Arial" pitchFamily="34" charset="0"/>
              <a:ea typeface="ＭＳ Ｐゴシック" pitchFamily="-97" charset="-128"/>
            </a:endParaRPr>
          </a:p>
          <a:p>
            <a:pPr lvl="1">
              <a:defRPr/>
            </a:pPr>
            <a:r>
              <a:rPr lang="da-DK" sz="2000" b="1" dirty="0" err="1">
                <a:solidFill>
                  <a:schemeClr val="tx2"/>
                </a:solidFill>
                <a:latin typeface="Arial" pitchFamily="34" charset="0"/>
                <a:ea typeface="ＭＳ Ｐゴシック" pitchFamily="-97" charset="-128"/>
              </a:rPr>
              <a:t>Text</a:t>
            </a:r>
            <a:r>
              <a:rPr lang="da-DK" sz="2000" b="1" dirty="0">
                <a:solidFill>
                  <a:schemeClr val="tx2"/>
                </a:solidFill>
                <a:latin typeface="Arial" pitchFamily="34" charset="0"/>
                <a:ea typeface="ＭＳ Ｐゴシック" pitchFamily="-97" charset="-128"/>
              </a:rPr>
              <a:t> for </a:t>
            </a:r>
            <a:r>
              <a:rPr lang="da-DK" sz="2000" b="1" dirty="0" err="1">
                <a:solidFill>
                  <a:schemeClr val="tx2"/>
                </a:solidFill>
                <a:latin typeface="Arial" pitchFamily="34" charset="0"/>
                <a:ea typeface="ＭＳ Ｐゴシック" pitchFamily="-97" charset="-128"/>
              </a:rPr>
              <a:t>templates</a:t>
            </a:r>
            <a:endParaRPr lang="da-DK" sz="2000" b="1" dirty="0">
              <a:solidFill>
                <a:schemeClr val="tx2"/>
              </a:solidFill>
              <a:latin typeface="Arial" pitchFamily="34" charset="0"/>
              <a:ea typeface="ＭＳ Ｐゴシック" pitchFamily="-97" charset="-128"/>
            </a:endParaRPr>
          </a:p>
          <a:p>
            <a:pPr>
              <a:defRPr/>
            </a:pPr>
            <a:r>
              <a:rPr lang="da-DK" sz="2000" b="1" dirty="0">
                <a:solidFill>
                  <a:schemeClr val="tx2"/>
                </a:solidFill>
                <a:latin typeface="Arial" pitchFamily="34" charset="0"/>
                <a:ea typeface="ＭＳ Ｐゴシック" pitchFamily="-97" charset="-128"/>
              </a:rPr>
              <a:t>		</a:t>
            </a:r>
            <a:r>
              <a:rPr lang="da-DK" sz="2000" b="1" dirty="0" err="1">
                <a:solidFill>
                  <a:schemeClr val="tx2"/>
                </a:solidFill>
                <a:latin typeface="Arial" pitchFamily="34" charset="0"/>
                <a:ea typeface="ＭＳ Ｐゴシック" pitchFamily="-97" charset="-128"/>
              </a:rPr>
              <a:t>-Example</a:t>
            </a:r>
            <a:r>
              <a:rPr lang="da-DK" sz="2000" b="1" dirty="0">
                <a:solidFill>
                  <a:schemeClr val="tx2"/>
                </a:solidFill>
                <a:latin typeface="Arial" pitchFamily="34" charset="0"/>
                <a:ea typeface="ＭＳ Ｐゴシック" pitchFamily="-97" charset="-128"/>
              </a:rPr>
              <a:t> </a:t>
            </a:r>
            <a:r>
              <a:rPr lang="da-DK" sz="2000" b="1" dirty="0" err="1">
                <a:solidFill>
                  <a:schemeClr val="tx2"/>
                </a:solidFill>
                <a:latin typeface="Arial" pitchFamily="34" charset="0"/>
                <a:ea typeface="ＭＳ Ｐゴシック" pitchFamily="-97" charset="-128"/>
              </a:rPr>
              <a:t>text</a:t>
            </a:r>
            <a:r>
              <a:rPr lang="da-DK" sz="2000" b="1" dirty="0">
                <a:solidFill>
                  <a:schemeClr val="tx2"/>
                </a:solidFill>
                <a:latin typeface="Arial" pitchFamily="34" charset="0"/>
                <a:ea typeface="ＭＳ Ｐゴシック" pitchFamily="-97" charset="-128"/>
              </a:rPr>
              <a:t> </a:t>
            </a:r>
          </a:p>
          <a:p>
            <a:pPr lvl="2">
              <a:buFont typeface="Wingdings" pitchFamily="-97" charset="2"/>
              <a:buChar char="ü"/>
              <a:defRPr/>
            </a:pPr>
            <a:r>
              <a:rPr lang="da-DK" sz="2000" dirty="0" err="1">
                <a:solidFill>
                  <a:schemeClr val="tx2"/>
                </a:solidFill>
                <a:latin typeface="Arial" pitchFamily="34" charset="0"/>
                <a:ea typeface="ＭＳ Ｐゴシック" pitchFamily="-97" charset="-128"/>
              </a:rPr>
              <a:t>text</a:t>
            </a:r>
            <a:endParaRPr lang="da-DK" sz="2000" dirty="0">
              <a:solidFill>
                <a:schemeClr val="tx2"/>
              </a:solidFill>
              <a:latin typeface="Arial" pitchFamily="34" charset="0"/>
              <a:ea typeface="ＭＳ Ｐゴシック" pitchFamily="-97" charset="-128"/>
            </a:endParaRPr>
          </a:p>
          <a:p>
            <a:pPr lvl="2">
              <a:buFont typeface="Wingdings" pitchFamily="-97" charset="2"/>
              <a:buChar char="ü"/>
              <a:defRPr/>
            </a:pPr>
            <a:endParaRPr lang="da-DK" sz="2000" dirty="0">
              <a:solidFill>
                <a:schemeClr val="tx2"/>
              </a:solidFill>
              <a:latin typeface="Arial" pitchFamily="34" charset="0"/>
              <a:ea typeface="ＭＳ Ｐゴシック" pitchFamily="-97" charset="-128"/>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722" name="Rectangle 4"/>
          <p:cNvSpPr>
            <a:spLocks noChangeArrowheads="1"/>
          </p:cNvSpPr>
          <p:nvPr/>
        </p:nvSpPr>
        <p:spPr bwMode="gray">
          <a:xfrm>
            <a:off x="874713" y="1355725"/>
            <a:ext cx="4852987" cy="358775"/>
          </a:xfrm>
          <a:prstGeom prst="rect">
            <a:avLst/>
          </a:prstGeom>
          <a:noFill/>
          <a:ln w="9525">
            <a:noFill/>
            <a:miter lim="800000"/>
            <a:headEnd/>
            <a:tailEnd/>
          </a:ln>
        </p:spPr>
        <p:txBody>
          <a:bodyPr lIns="0" tIns="0" rIns="0" bIns="0" anchor="ctr"/>
          <a:lstStyle/>
          <a:p>
            <a:pPr defTabSz="801688"/>
            <a:r>
              <a:rPr lang="en-US" sz="2000">
                <a:solidFill>
                  <a:srgbClr val="171717"/>
                </a:solidFill>
              </a:rPr>
              <a:t>Your own sub headline</a:t>
            </a:r>
          </a:p>
          <a:p>
            <a:pPr defTabSz="801688"/>
            <a:endParaRPr lang="en-US" sz="2000">
              <a:solidFill>
                <a:srgbClr val="171717"/>
              </a:solidFill>
            </a:endParaRPr>
          </a:p>
        </p:txBody>
      </p:sp>
      <p:sp>
        <p:nvSpPr>
          <p:cNvPr id="30723" name="Rectangle 5"/>
          <p:cNvSpPr txBox="1">
            <a:spLocks noChangeArrowheads="1"/>
          </p:cNvSpPr>
          <p:nvPr/>
        </p:nvSpPr>
        <p:spPr bwMode="gray">
          <a:xfrm>
            <a:off x="874713" y="779463"/>
            <a:ext cx="2673350" cy="600075"/>
          </a:xfrm>
          <a:prstGeom prst="rect">
            <a:avLst/>
          </a:prstGeom>
          <a:noFill/>
          <a:ln w="9525">
            <a:noFill/>
            <a:miter lim="800000"/>
            <a:headEnd/>
            <a:tailEnd/>
          </a:ln>
        </p:spPr>
        <p:txBody>
          <a:bodyPr lIns="0" rIns="0" anchor="ctr"/>
          <a:lstStyle/>
          <a:p>
            <a:pPr defTabSz="914400" eaLnBrk="0" hangingPunct="0">
              <a:lnSpc>
                <a:spcPct val="95000"/>
              </a:lnSpc>
            </a:pPr>
            <a:r>
              <a:rPr lang="en-US" sz="3000" b="1">
                <a:solidFill>
                  <a:srgbClr val="171717"/>
                </a:solidFill>
              </a:rPr>
              <a:t>Templates</a:t>
            </a:r>
          </a:p>
        </p:txBody>
      </p:sp>
      <p:sp>
        <p:nvSpPr>
          <p:cNvPr id="30724"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r>
              <a:rPr lang="en-US" sz="1200">
                <a:solidFill>
                  <a:srgbClr val="171717"/>
                </a:solidFill>
              </a:rPr>
              <a:t>Your own footer</a:t>
            </a:r>
          </a:p>
        </p:txBody>
      </p:sp>
      <p:sp>
        <p:nvSpPr>
          <p:cNvPr id="30725"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r>
              <a:rPr lang="en-US" sz="1200">
                <a:solidFill>
                  <a:srgbClr val="171717"/>
                </a:solidFill>
              </a:rPr>
              <a:t>Your Logo</a:t>
            </a:r>
          </a:p>
        </p:txBody>
      </p:sp>
      <p:sp>
        <p:nvSpPr>
          <p:cNvPr id="64" name="Rektangel 63"/>
          <p:cNvSpPr>
            <a:spLocks noChangeArrowheads="1"/>
          </p:cNvSpPr>
          <p:nvPr/>
        </p:nvSpPr>
        <p:spPr bwMode="auto">
          <a:xfrm>
            <a:off x="914400" y="2057400"/>
            <a:ext cx="7366000" cy="306388"/>
          </a:xfrm>
          <a:prstGeom prst="rect">
            <a:avLst/>
          </a:pr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65" name="Rektangel 64"/>
          <p:cNvSpPr>
            <a:spLocks noChangeArrowheads="1"/>
          </p:cNvSpPr>
          <p:nvPr/>
        </p:nvSpPr>
        <p:spPr bwMode="auto">
          <a:xfrm>
            <a:off x="914400" y="2425700"/>
            <a:ext cx="7364413" cy="762000"/>
          </a:xfrm>
          <a:prstGeom prst="rect">
            <a:avLst/>
          </a:prstGeom>
          <a:gradFill rotWithShape="1">
            <a:gsLst>
              <a:gs pos="0">
                <a:srgbClr val="E6E6E6"/>
              </a:gs>
              <a:gs pos="41000">
                <a:srgbClr val="FFFFFF"/>
              </a:gs>
              <a:gs pos="100000">
                <a:schemeClr val="tx1"/>
              </a:gs>
            </a:gsLst>
            <a:lin ang="16200000"/>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a:defRPr/>
            </a:pPr>
            <a:endParaRPr lang="da-DK" dirty="0">
              <a:solidFill>
                <a:srgbClr val="FFFFFF"/>
              </a:solidFill>
              <a:latin typeface="Arial" pitchFamily="34" charset="0"/>
              <a:ea typeface="ＭＳ Ｐゴシック" pitchFamily="-97" charset="-128"/>
            </a:endParaRPr>
          </a:p>
        </p:txBody>
      </p:sp>
      <p:sp>
        <p:nvSpPr>
          <p:cNvPr id="20510" name="Tekstboks 72"/>
          <p:cNvSpPr txBox="1">
            <a:spLocks noChangeArrowheads="1"/>
          </p:cNvSpPr>
          <p:nvPr/>
        </p:nvSpPr>
        <p:spPr bwMode="auto">
          <a:xfrm>
            <a:off x="1435100" y="2525713"/>
            <a:ext cx="6667500" cy="600075"/>
          </a:xfrm>
          <a:prstGeom prst="rect">
            <a:avLst/>
          </a:prstGeom>
          <a:noFill/>
          <a:ln w="9525">
            <a:noFill/>
            <a:miter lim="800000"/>
            <a:headEnd/>
            <a:tailEnd/>
          </a:ln>
        </p:spPr>
        <p:txBody>
          <a:bodyPr>
            <a:spAutoFit/>
          </a:bodyPr>
          <a:lstStyle/>
          <a:p>
            <a:pPr algn="just">
              <a:defRPr/>
            </a:pPr>
            <a:r>
              <a:rPr lang="en-US" sz="1100" dirty="0">
                <a:solidFill>
                  <a:schemeClr val="tx2">
                    <a:lumMod val="50000"/>
                  </a:schemeClr>
                </a:solidFill>
                <a:latin typeface="Arial" pitchFamily="34" charset="0"/>
                <a:ea typeface="ＭＳ Ｐゴシック" pitchFamily="-97" charset="-128"/>
              </a:rPr>
              <a:t>This is an example text. Go ahead and replace it with your own text. </a:t>
            </a:r>
            <a:r>
              <a:rPr lang="da-DK" sz="1100" dirty="0">
                <a:solidFill>
                  <a:schemeClr val="tx2">
                    <a:lumMod val="50000"/>
                  </a:schemeClr>
                </a:solidFill>
                <a:latin typeface="Arial" pitchFamily="34" charset="0"/>
                <a:ea typeface="ＭＳ Ｐゴシック" pitchFamily="-97" charset="-128"/>
              </a:rPr>
              <a:t>t</a:t>
            </a:r>
            <a:r>
              <a:rPr lang="en-US" sz="1100" dirty="0">
                <a:solidFill>
                  <a:schemeClr val="tx2">
                    <a:lumMod val="50000"/>
                  </a:schemeClr>
                </a:solidFill>
                <a:latin typeface="Arial" pitchFamily="34" charset="0"/>
                <a:ea typeface="ＭＳ Ｐゴシック" pitchFamily="-97" charset="-128"/>
              </a:rPr>
              <a:t>This is an example text. Go ahead and replace it with your own text. This is an example text. Go ahead and replace it with your own text. </a:t>
            </a:r>
            <a:endParaRPr lang="da-DK" sz="1100" dirty="0">
              <a:solidFill>
                <a:schemeClr val="tx2">
                  <a:lumMod val="50000"/>
                </a:schemeClr>
              </a:solidFill>
              <a:latin typeface="Arial" pitchFamily="34" charset="0"/>
              <a:ea typeface="ＭＳ Ｐゴシック" pitchFamily="-97" charset="-128"/>
            </a:endParaRPr>
          </a:p>
          <a:p>
            <a:pPr algn="just">
              <a:defRPr/>
            </a:pPr>
            <a:endParaRPr lang="da-DK" sz="1100" dirty="0">
              <a:solidFill>
                <a:schemeClr val="tx2">
                  <a:lumMod val="50000"/>
                </a:schemeClr>
              </a:solidFill>
              <a:latin typeface="Arial" pitchFamily="34" charset="0"/>
              <a:ea typeface="ＭＳ Ｐゴシック" pitchFamily="-97" charset="-128"/>
            </a:endParaRPr>
          </a:p>
        </p:txBody>
      </p:sp>
      <p:sp>
        <p:nvSpPr>
          <p:cNvPr id="30729" name="Rectangle 5"/>
          <p:cNvSpPr txBox="1">
            <a:spLocks noChangeArrowheads="1"/>
          </p:cNvSpPr>
          <p:nvPr/>
        </p:nvSpPr>
        <p:spPr bwMode="gray">
          <a:xfrm>
            <a:off x="1001713" y="2090738"/>
            <a:ext cx="2673350" cy="223837"/>
          </a:xfrm>
          <a:prstGeom prst="rect">
            <a:avLst/>
          </a:prstGeom>
          <a:noFill/>
          <a:ln w="9525">
            <a:noFill/>
            <a:miter lim="800000"/>
            <a:headEnd/>
            <a:tailEnd/>
          </a:ln>
        </p:spPr>
        <p:txBody>
          <a:bodyPr lIns="0" rIns="0" anchor="ctr"/>
          <a:lstStyle/>
          <a:p>
            <a:pPr defTabSz="914400" eaLnBrk="0" hangingPunct="0">
              <a:lnSpc>
                <a:spcPct val="95000"/>
              </a:lnSpc>
            </a:pPr>
            <a:r>
              <a:rPr lang="en-US" sz="1200" b="1">
                <a:solidFill>
                  <a:schemeClr val="tx2"/>
                </a:solidFill>
              </a:rPr>
              <a:t>Templates</a:t>
            </a:r>
          </a:p>
        </p:txBody>
      </p:sp>
      <p:sp>
        <p:nvSpPr>
          <p:cNvPr id="33" name="Rektangel 32"/>
          <p:cNvSpPr>
            <a:spLocks noChangeArrowheads="1"/>
          </p:cNvSpPr>
          <p:nvPr/>
        </p:nvSpPr>
        <p:spPr bwMode="auto">
          <a:xfrm>
            <a:off x="927100" y="3327400"/>
            <a:ext cx="7340600" cy="280988"/>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400" b="1" kern="0" noProof="1">
              <a:solidFill>
                <a:sysClr val="window" lastClr="FFFFFF"/>
              </a:solidFill>
              <a:latin typeface="Arial" pitchFamily="34" charset="0"/>
              <a:ea typeface="ＭＳ Ｐゴシック" pitchFamily="-97" charset="-128"/>
            </a:endParaRPr>
          </a:p>
        </p:txBody>
      </p:sp>
      <p:sp>
        <p:nvSpPr>
          <p:cNvPr id="52" name="Rektangel 51"/>
          <p:cNvSpPr>
            <a:spLocks noChangeArrowheads="1"/>
          </p:cNvSpPr>
          <p:nvPr/>
        </p:nvSpPr>
        <p:spPr bwMode="auto">
          <a:xfrm>
            <a:off x="927100" y="3683000"/>
            <a:ext cx="7340600" cy="749300"/>
          </a:xfrm>
          <a:prstGeom prst="rect">
            <a:avLst/>
          </a:prstGeom>
          <a:gradFill rotWithShape="1">
            <a:gsLst>
              <a:gs pos="0">
                <a:srgbClr val="E6E6E6"/>
              </a:gs>
              <a:gs pos="49001">
                <a:srgbClr val="FFFFFF"/>
              </a:gs>
              <a:gs pos="100000">
                <a:schemeClr val="tx1"/>
              </a:gs>
            </a:gsLst>
            <a:lin ang="16200000"/>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a:defRPr/>
            </a:pPr>
            <a:endParaRPr lang="da-DK" dirty="0">
              <a:solidFill>
                <a:srgbClr val="FFFFFF"/>
              </a:solidFill>
              <a:latin typeface="Arial" pitchFamily="34" charset="0"/>
              <a:ea typeface="ＭＳ Ｐゴシック" pitchFamily="-97" charset="-128"/>
            </a:endParaRPr>
          </a:p>
        </p:txBody>
      </p:sp>
      <p:sp>
        <p:nvSpPr>
          <p:cNvPr id="30732" name="Tekstboks 68"/>
          <p:cNvSpPr txBox="1">
            <a:spLocks noChangeArrowheads="1"/>
          </p:cNvSpPr>
          <p:nvPr/>
        </p:nvSpPr>
        <p:spPr bwMode="auto">
          <a:xfrm>
            <a:off x="1473200" y="3783013"/>
            <a:ext cx="6604000" cy="600075"/>
          </a:xfrm>
          <a:prstGeom prst="rect">
            <a:avLst/>
          </a:prstGeom>
          <a:noFill/>
          <a:ln w="9525">
            <a:noFill/>
            <a:miter lim="800000"/>
            <a:headEnd/>
            <a:tailEnd/>
          </a:ln>
        </p:spPr>
        <p:txBody>
          <a:bodyPr>
            <a:spAutoFit/>
          </a:bodyPr>
          <a:lstStyle/>
          <a:p>
            <a:pPr algn="just"/>
            <a:r>
              <a:rPr lang="en-US" sz="1100">
                <a:solidFill>
                  <a:srgbClr val="171717"/>
                </a:solidFill>
              </a:rPr>
              <a:t>This is an example text. Go ahead and replace it with your own text. This is an example text. Go ahead and replace it with your own text. This is an example text. Go ahead and replace it with your own text. </a:t>
            </a:r>
            <a:endParaRPr lang="da-DK" sz="1100">
              <a:solidFill>
                <a:srgbClr val="171717"/>
              </a:solidFill>
            </a:endParaRPr>
          </a:p>
          <a:p>
            <a:pPr algn="just"/>
            <a:endParaRPr lang="da-DK" sz="1100">
              <a:solidFill>
                <a:srgbClr val="171717"/>
              </a:solidFill>
            </a:endParaRPr>
          </a:p>
        </p:txBody>
      </p:sp>
      <p:sp>
        <p:nvSpPr>
          <p:cNvPr id="30733" name="Rectangle 5"/>
          <p:cNvSpPr txBox="1">
            <a:spLocks noChangeArrowheads="1"/>
          </p:cNvSpPr>
          <p:nvPr/>
        </p:nvSpPr>
        <p:spPr bwMode="gray">
          <a:xfrm>
            <a:off x="1039813" y="3332163"/>
            <a:ext cx="2673350" cy="223837"/>
          </a:xfrm>
          <a:prstGeom prst="rect">
            <a:avLst/>
          </a:prstGeom>
          <a:noFill/>
          <a:ln w="9525">
            <a:noFill/>
            <a:miter lim="800000"/>
            <a:headEnd/>
            <a:tailEnd/>
          </a:ln>
        </p:spPr>
        <p:txBody>
          <a:bodyPr lIns="0" rIns="0" anchor="ctr"/>
          <a:lstStyle/>
          <a:p>
            <a:pPr defTabSz="914400" eaLnBrk="0" hangingPunct="0">
              <a:lnSpc>
                <a:spcPct val="95000"/>
              </a:lnSpc>
            </a:pPr>
            <a:r>
              <a:rPr lang="en-US" sz="1200" b="1">
                <a:solidFill>
                  <a:schemeClr val="tx2"/>
                </a:solidFill>
              </a:rPr>
              <a:t>Templates</a:t>
            </a:r>
          </a:p>
        </p:txBody>
      </p:sp>
      <p:sp>
        <p:nvSpPr>
          <p:cNvPr id="31" name="Rektangel 30"/>
          <p:cNvSpPr>
            <a:spLocks noChangeArrowheads="1"/>
          </p:cNvSpPr>
          <p:nvPr/>
        </p:nvSpPr>
        <p:spPr bwMode="auto">
          <a:xfrm>
            <a:off x="927100" y="4572000"/>
            <a:ext cx="7340600" cy="280988"/>
          </a:xfrm>
          <a:prstGeom prst="rect">
            <a:avLst/>
          </a:prstGeom>
          <a:gradFill rotWithShape="1">
            <a:gsLst>
              <a:gs pos="0">
                <a:srgbClr val="FFFFFF"/>
              </a:gs>
              <a:gs pos="999">
                <a:srgbClr val="FFFFFF"/>
              </a:gs>
              <a:gs pos="100000">
                <a:schemeClr val="bg2"/>
              </a:gs>
            </a:gsLst>
            <a:lin ang="5400000"/>
          </a:gradFill>
          <a:ln w="9525">
            <a:solidFill>
              <a:schemeClr val="bg2"/>
            </a:solid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32" name="Rektangel 31"/>
          <p:cNvSpPr>
            <a:spLocks noChangeArrowheads="1"/>
          </p:cNvSpPr>
          <p:nvPr/>
        </p:nvSpPr>
        <p:spPr bwMode="auto">
          <a:xfrm>
            <a:off x="927100" y="4927600"/>
            <a:ext cx="7340600" cy="749300"/>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29" name="Rektangel 28"/>
          <p:cNvSpPr>
            <a:spLocks noChangeArrowheads="1"/>
          </p:cNvSpPr>
          <p:nvPr/>
        </p:nvSpPr>
        <p:spPr bwMode="auto">
          <a:xfrm>
            <a:off x="1041400" y="5099050"/>
            <a:ext cx="344488" cy="346075"/>
          </a:xfrm>
          <a:prstGeom prst="rect">
            <a:avLst/>
          </a:prstGeom>
          <a:gradFill rotWithShape="1">
            <a:gsLst>
              <a:gs pos="0">
                <a:schemeClr val="tx1"/>
              </a:gs>
              <a:gs pos="100000">
                <a:schemeClr val="bg2"/>
              </a:gs>
            </a:gsLst>
            <a:lin ang="16200000"/>
          </a:gradFill>
          <a:ln w="9525">
            <a:solidFill>
              <a:schemeClr val="accent4">
                <a:lumMod val="75000"/>
              </a:schemeClr>
            </a:solid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30737" name="Tekstboks 26"/>
          <p:cNvSpPr txBox="1">
            <a:spLocks noChangeArrowheads="1"/>
          </p:cNvSpPr>
          <p:nvPr/>
        </p:nvSpPr>
        <p:spPr bwMode="auto">
          <a:xfrm>
            <a:off x="1473200" y="5027613"/>
            <a:ext cx="6604000" cy="600075"/>
          </a:xfrm>
          <a:prstGeom prst="rect">
            <a:avLst/>
          </a:prstGeom>
          <a:noFill/>
          <a:ln w="9525">
            <a:noFill/>
            <a:miter lim="800000"/>
            <a:headEnd/>
            <a:tailEnd/>
          </a:ln>
        </p:spPr>
        <p:txBody>
          <a:bodyPr>
            <a:spAutoFit/>
          </a:bodyPr>
          <a:lstStyle/>
          <a:p>
            <a:pPr algn="just"/>
            <a:r>
              <a:rPr lang="en-US" sz="1100">
                <a:solidFill>
                  <a:schemeClr val="bg2"/>
                </a:solidFill>
              </a:rPr>
              <a:t>This is an example text. Go ahead and replace it with your own text. </a:t>
            </a:r>
            <a:r>
              <a:rPr lang="da-DK" sz="1100">
                <a:solidFill>
                  <a:schemeClr val="bg2"/>
                </a:solidFill>
              </a:rPr>
              <a:t>t</a:t>
            </a:r>
            <a:r>
              <a:rPr lang="en-US" sz="1100">
                <a:solidFill>
                  <a:schemeClr val="bg2"/>
                </a:solidFill>
              </a:rPr>
              <a:t>This is an example text. Go ahead and replace it with your own text. This is an example text. Go ahead and replace it with your own text. </a:t>
            </a:r>
            <a:endParaRPr lang="da-DK" sz="1100">
              <a:solidFill>
                <a:schemeClr val="bg2"/>
              </a:solidFill>
            </a:endParaRPr>
          </a:p>
          <a:p>
            <a:pPr algn="just"/>
            <a:endParaRPr lang="da-DK" sz="1100">
              <a:solidFill>
                <a:schemeClr val="bg2"/>
              </a:solidFill>
            </a:endParaRPr>
          </a:p>
        </p:txBody>
      </p:sp>
      <p:sp>
        <p:nvSpPr>
          <p:cNvPr id="20493" name="Rectangle 5"/>
          <p:cNvSpPr txBox="1">
            <a:spLocks noChangeArrowheads="1"/>
          </p:cNvSpPr>
          <p:nvPr/>
        </p:nvSpPr>
        <p:spPr bwMode="gray">
          <a:xfrm>
            <a:off x="1039813" y="4592638"/>
            <a:ext cx="2673350" cy="223837"/>
          </a:xfrm>
          <a:prstGeom prst="rect">
            <a:avLst/>
          </a:prstGeom>
          <a:noFill/>
          <a:ln w="9525">
            <a:noFill/>
            <a:miter lim="800000"/>
            <a:headEnd/>
            <a:tailEnd/>
          </a:ln>
        </p:spPr>
        <p:txBody>
          <a:bodyPr lIns="0" rIns="0" anchor="ctr"/>
          <a:lstStyle/>
          <a:p>
            <a:pPr defTabSz="914400" eaLnBrk="0" hangingPunct="0">
              <a:lnSpc>
                <a:spcPct val="95000"/>
              </a:lnSpc>
              <a:defRPr/>
            </a:pPr>
            <a:r>
              <a:rPr lang="en-US" sz="1200" b="1" dirty="0">
                <a:solidFill>
                  <a:schemeClr val="bg2">
                    <a:lumMod val="10000"/>
                  </a:schemeClr>
                </a:solidFill>
                <a:latin typeface="Arial" pitchFamily="34" charset="0"/>
                <a:ea typeface="ＭＳ Ｐゴシック" pitchFamily="-97" charset="-128"/>
              </a:rPr>
              <a:t>Templates</a:t>
            </a:r>
          </a:p>
        </p:txBody>
      </p:sp>
      <p:sp>
        <p:nvSpPr>
          <p:cNvPr id="53" name="Rektangel 52"/>
          <p:cNvSpPr>
            <a:spLocks noChangeArrowheads="1"/>
          </p:cNvSpPr>
          <p:nvPr/>
        </p:nvSpPr>
        <p:spPr bwMode="auto">
          <a:xfrm>
            <a:off x="1035050" y="2579688"/>
            <a:ext cx="344488" cy="346075"/>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defRPr/>
            </a:pPr>
            <a:endParaRPr lang="da-DK" sz="1400" b="1" kern="0" noProof="1">
              <a:solidFill>
                <a:sysClr val="window" lastClr="FFFFFF"/>
              </a:solidFill>
              <a:latin typeface="Arial" pitchFamily="34" charset="0"/>
              <a:ea typeface="ＭＳ Ｐゴシック" pitchFamily="-97" charset="-128"/>
            </a:endParaRPr>
          </a:p>
        </p:txBody>
      </p:sp>
      <p:sp>
        <p:nvSpPr>
          <p:cNvPr id="50" name="Rektangel 49"/>
          <p:cNvSpPr>
            <a:spLocks noChangeArrowheads="1"/>
          </p:cNvSpPr>
          <p:nvPr/>
        </p:nvSpPr>
        <p:spPr bwMode="auto">
          <a:xfrm>
            <a:off x="1033463" y="3863975"/>
            <a:ext cx="344487" cy="346075"/>
          </a:xfrm>
          <a:prstGeom prst="rect">
            <a:avLst/>
          </a:pr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defRPr/>
            </a:pPr>
            <a:endParaRPr lang="da-DK" sz="1600" b="1" kern="0" noProof="1">
              <a:solidFill>
                <a:srgbClr val="FFFFFF"/>
              </a:solidFill>
              <a:latin typeface="Arial" pitchFamily="34" charset="0"/>
              <a:ea typeface="ＭＳ Ｐゴシック" pitchFamily="-97" charset="-128"/>
            </a:endParaRPr>
          </a:p>
        </p:txBody>
      </p:sp>
      <p:sp>
        <p:nvSpPr>
          <p:cNvPr id="69" name="Tekstboks 68"/>
          <p:cNvSpPr txBox="1">
            <a:spLocks noChangeArrowheads="1"/>
          </p:cNvSpPr>
          <p:nvPr/>
        </p:nvSpPr>
        <p:spPr bwMode="auto">
          <a:xfrm>
            <a:off x="1047750" y="2589213"/>
            <a:ext cx="322263" cy="277812"/>
          </a:xfrm>
          <a:prstGeom prst="rect">
            <a:avLst/>
          </a:prstGeom>
          <a:noFill/>
          <a:ln w="25400" cap="flat" cmpd="sng" algn="ctr">
            <a:noFill/>
            <a:prstDash val="solid"/>
          </a:ln>
          <a:effectLst/>
        </p:spPr>
        <p:txBody>
          <a:bodyPr anchor="ctr"/>
          <a:lstStyle/>
          <a:p>
            <a:pPr algn="ctr" defTabSz="914400" fontAlgn="auto">
              <a:spcBef>
                <a:spcPts val="0"/>
              </a:spcBef>
              <a:spcAft>
                <a:spcPts val="0"/>
              </a:spcAft>
              <a:defRPr/>
            </a:pPr>
            <a:r>
              <a:rPr lang="da-DK" sz="1200" kern="0" noProof="1">
                <a:solidFill>
                  <a:sysClr val="window" lastClr="FFFFFF"/>
                </a:solidFill>
                <a:latin typeface="Arial" pitchFamily="34" charset="0"/>
                <a:ea typeface="ＭＳ Ｐゴシック" pitchFamily="-97" charset="-128"/>
              </a:rPr>
              <a:t>1</a:t>
            </a:r>
          </a:p>
        </p:txBody>
      </p:sp>
      <p:sp>
        <p:nvSpPr>
          <p:cNvPr id="70" name="Tekstboks 69"/>
          <p:cNvSpPr txBox="1">
            <a:spLocks noChangeArrowheads="1"/>
          </p:cNvSpPr>
          <p:nvPr/>
        </p:nvSpPr>
        <p:spPr bwMode="auto">
          <a:xfrm>
            <a:off x="1047750" y="3900488"/>
            <a:ext cx="322263" cy="277812"/>
          </a:xfrm>
          <a:prstGeom prst="rect">
            <a:avLst/>
          </a:prstGeom>
          <a:noFill/>
          <a:ln w="25400" cap="flat" cmpd="sng" algn="ctr">
            <a:noFill/>
            <a:prstDash val="solid"/>
          </a:ln>
          <a:effectLst/>
        </p:spPr>
        <p:txBody>
          <a:bodyPr anchor="ctr"/>
          <a:lstStyle/>
          <a:p>
            <a:pPr algn="ctr" defTabSz="914400" fontAlgn="auto">
              <a:spcBef>
                <a:spcPts val="0"/>
              </a:spcBef>
              <a:spcAft>
                <a:spcPts val="0"/>
              </a:spcAft>
              <a:defRPr/>
            </a:pPr>
            <a:r>
              <a:rPr lang="da-DK" sz="1200" kern="0" noProof="1">
                <a:solidFill>
                  <a:sysClr val="window" lastClr="FFFFFF"/>
                </a:solidFill>
                <a:latin typeface="Arial" pitchFamily="34" charset="0"/>
                <a:ea typeface="ＭＳ Ｐゴシック" pitchFamily="-97" charset="-128"/>
              </a:rPr>
              <a:t>2</a:t>
            </a:r>
          </a:p>
        </p:txBody>
      </p:sp>
      <p:sp>
        <p:nvSpPr>
          <p:cNvPr id="73" name="Tekstboks 72"/>
          <p:cNvSpPr txBox="1">
            <a:spLocks noChangeArrowheads="1"/>
          </p:cNvSpPr>
          <p:nvPr/>
        </p:nvSpPr>
        <p:spPr bwMode="auto">
          <a:xfrm>
            <a:off x="1055688" y="5135563"/>
            <a:ext cx="322262" cy="277812"/>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1200" dirty="0">
                <a:solidFill>
                  <a:srgbClr val="171717"/>
                </a:solidFill>
                <a:latin typeface="Arial" pitchFamily="34" charset="0"/>
                <a:ea typeface="ＭＳ Ｐゴシック" pitchFamily="-97" charset="-128"/>
              </a:rPr>
              <a:t>3</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1746"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r>
              <a:rPr lang="en-US" sz="1200">
                <a:solidFill>
                  <a:srgbClr val="171717"/>
                </a:solidFill>
              </a:rPr>
              <a:t>Your own footer</a:t>
            </a:r>
          </a:p>
        </p:txBody>
      </p:sp>
      <p:sp>
        <p:nvSpPr>
          <p:cNvPr id="31747"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r>
              <a:rPr lang="en-US" sz="1200">
                <a:solidFill>
                  <a:srgbClr val="171717"/>
                </a:solidFill>
              </a:rPr>
              <a:t>Your Logo</a:t>
            </a:r>
          </a:p>
        </p:txBody>
      </p:sp>
      <p:sp>
        <p:nvSpPr>
          <p:cNvPr id="31748" name="Titel 2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endParaRPr lang="en-US" smtClean="0">
              <a:latin typeface="Arial" charset="0"/>
              <a:ea typeface="ＭＳ Ｐゴシック" charset="-128"/>
            </a:endParaRPr>
          </a:p>
        </p:txBody>
      </p:sp>
      <p:sp>
        <p:nvSpPr>
          <p:cNvPr id="31749" name="Pladsholder til indhold 2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endParaRPr lang="en-US" smtClean="0">
              <a:latin typeface="Arial" charset="0"/>
              <a:ea typeface="ＭＳ Ｐゴシック" charset="-128"/>
            </a:endParaRPr>
          </a:p>
        </p:txBody>
      </p:sp>
      <p:sp>
        <p:nvSpPr>
          <p:cNvPr id="31750" name="Pladsholder til tekst 23"/>
          <p:cNvSpPr>
            <a:spLocks noGrp="1"/>
          </p:cNvSpPr>
          <p:nvPr>
            <p:ph type="body" idx="13"/>
          </p:nvPr>
        </p:nvSpPr>
        <p:spPr bwMode="auto">
          <a:xfrm>
            <a:off x="177800" y="1130300"/>
            <a:ext cx="6489700" cy="358775"/>
          </a:xfrm>
          <a:noFill/>
          <a:ln>
            <a:miter lim="800000"/>
            <a:headEnd/>
            <a:tailEnd/>
          </a:ln>
        </p:spPr>
        <p:txBody>
          <a:bodyPr vert="horz" wrap="square" lIns="91440" tIns="45720" rIns="91440" bIns="45720" numCol="1" anchorCtr="0" compatLnSpc="1">
            <a:prstTxWarp prst="textNoShape">
              <a:avLst/>
            </a:prstTxWarp>
          </a:bodyPr>
          <a:lstStyle/>
          <a:p>
            <a:pPr eaLnBrk="1" hangingPunct="1"/>
            <a:endParaRPr lang="en-US" smtClean="0">
              <a:latin typeface="Arial" charset="0"/>
              <a:ea typeface="ＭＳ Ｐゴシック" charset="-128"/>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2770" name="Gruppe 25"/>
          <p:cNvGrpSpPr>
            <a:grpSpLocks/>
          </p:cNvGrpSpPr>
          <p:nvPr/>
        </p:nvGrpSpPr>
        <p:grpSpPr bwMode="auto">
          <a:xfrm>
            <a:off x="3151188" y="2147888"/>
            <a:ext cx="4260850" cy="3770312"/>
            <a:chOff x="3151188" y="2147888"/>
            <a:chExt cx="4260850" cy="3770312"/>
          </a:xfrm>
        </p:grpSpPr>
        <p:grpSp>
          <p:nvGrpSpPr>
            <p:cNvPr id="32787" name="Gruppe 23"/>
            <p:cNvGrpSpPr>
              <a:grpSpLocks/>
            </p:cNvGrpSpPr>
            <p:nvPr/>
          </p:nvGrpSpPr>
          <p:grpSpPr bwMode="auto">
            <a:xfrm>
              <a:off x="3151188" y="2147888"/>
              <a:ext cx="4260850" cy="3770312"/>
              <a:chOff x="3151188" y="2147888"/>
              <a:chExt cx="4260850" cy="3770312"/>
            </a:xfrm>
          </p:grpSpPr>
          <p:sp>
            <p:nvSpPr>
              <p:cNvPr id="28" name="Rektangel 27"/>
              <p:cNvSpPr>
                <a:spLocks noChangeArrowheads="1"/>
              </p:cNvSpPr>
              <p:nvPr/>
            </p:nvSpPr>
            <p:spPr bwMode="auto">
              <a:xfrm>
                <a:off x="3151188" y="2147888"/>
                <a:ext cx="4260850" cy="3770312"/>
              </a:xfrm>
              <a:prstGeom prst="rect">
                <a:avLst/>
              </a:prstGeom>
              <a:gradFill flip="none" rotWithShape="1">
                <a:gsLst>
                  <a:gs pos="0">
                    <a:srgbClr val="CFCFCF"/>
                  </a:gs>
                  <a:gs pos="50000">
                    <a:srgbClr val="D5D5D5"/>
                  </a:gs>
                  <a:gs pos="100000">
                    <a:srgbClr val="C4C4C4"/>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kern="0" noProof="1">
                  <a:solidFill>
                    <a:sysClr val="window" lastClr="FFFFFF"/>
                  </a:solidFill>
                  <a:latin typeface="Arial" pitchFamily="34" charset="0"/>
                  <a:ea typeface="ＭＳ Ｐゴシック" pitchFamily="-97" charset="-128"/>
                </a:endParaRPr>
              </a:p>
            </p:txBody>
          </p:sp>
          <p:sp>
            <p:nvSpPr>
              <p:cNvPr id="22540" name="Tekstboks 30"/>
              <p:cNvSpPr txBox="1">
                <a:spLocks noChangeArrowheads="1"/>
              </p:cNvSpPr>
              <p:nvPr/>
            </p:nvSpPr>
            <p:spPr bwMode="auto">
              <a:xfrm>
                <a:off x="3581400" y="4875213"/>
                <a:ext cx="3505200" cy="938212"/>
              </a:xfrm>
              <a:prstGeom prst="rect">
                <a:avLst/>
              </a:prstGeom>
              <a:noFill/>
              <a:ln w="9525">
                <a:noFill/>
                <a:miter lim="800000"/>
                <a:headEnd/>
                <a:tailEnd/>
              </a:ln>
            </p:spPr>
            <p:txBody>
              <a:bodyPr>
                <a:spAutoFit/>
              </a:bodyPr>
              <a:lstStyle/>
              <a:p>
                <a:pPr algn="just">
                  <a:defRPr/>
                </a:pPr>
                <a:r>
                  <a:rPr lang="en-US" sz="1100" dirty="0">
                    <a:solidFill>
                      <a:schemeClr val="accent1">
                        <a:lumMod val="10000"/>
                      </a:schemeClr>
                    </a:solidFill>
                    <a:latin typeface="Arial" pitchFamily="34" charset="0"/>
                    <a:ea typeface="ＭＳ Ｐゴシック" pitchFamily="-97" charset="-128"/>
                  </a:rPr>
                  <a:t>This is an example text. Go ahead and replace it with your own text. </a:t>
                </a:r>
                <a:r>
                  <a:rPr lang="da-DK" sz="1100" dirty="0">
                    <a:solidFill>
                      <a:schemeClr val="accent1">
                        <a:lumMod val="10000"/>
                      </a:schemeClr>
                    </a:solidFill>
                    <a:latin typeface="Arial" pitchFamily="34" charset="0"/>
                    <a:ea typeface="ＭＳ Ｐゴシック" pitchFamily="-97" charset="-128"/>
                  </a:rPr>
                  <a:t>t</a:t>
                </a:r>
                <a:r>
                  <a:rPr lang="en-US" sz="1100" dirty="0">
                    <a:solidFill>
                      <a:schemeClr val="accent1">
                        <a:lumMod val="10000"/>
                      </a:schemeClr>
                    </a:solidFill>
                    <a:latin typeface="Arial" pitchFamily="34" charset="0"/>
                    <a:ea typeface="ＭＳ Ｐゴシック" pitchFamily="-97" charset="-128"/>
                  </a:rPr>
                  <a:t>This is an example text. Go ahead and replace it with your own text. This is an example text. Go ahead and replace it with your own text. </a:t>
                </a:r>
                <a:endParaRPr lang="da-DK" sz="1100" dirty="0">
                  <a:solidFill>
                    <a:schemeClr val="accent1">
                      <a:lumMod val="10000"/>
                    </a:schemeClr>
                  </a:solidFill>
                  <a:latin typeface="Arial" pitchFamily="34" charset="0"/>
                  <a:ea typeface="ＭＳ Ｐゴシック" pitchFamily="-97" charset="-128"/>
                </a:endParaRPr>
              </a:p>
              <a:p>
                <a:pPr algn="just">
                  <a:defRPr/>
                </a:pPr>
                <a:endParaRPr lang="da-DK" sz="1100" dirty="0">
                  <a:solidFill>
                    <a:schemeClr val="accent1">
                      <a:lumMod val="10000"/>
                    </a:schemeClr>
                  </a:solidFill>
                  <a:latin typeface="Arial" pitchFamily="34" charset="0"/>
                  <a:ea typeface="ＭＳ Ｐゴシック" pitchFamily="-97" charset="-128"/>
                </a:endParaRPr>
              </a:p>
            </p:txBody>
          </p:sp>
        </p:grpSp>
        <p:pic>
          <p:nvPicPr>
            <p:cNvPr id="25" name="Billede 24" descr="dreamstime_Mind map.jpg"/>
            <p:cNvPicPr>
              <a:picLocks noChangeAspect="1"/>
            </p:cNvPicPr>
            <p:nvPr/>
          </p:nvPicPr>
          <p:blipFill>
            <a:blip r:embed="rId2">
              <a:lum bright="18000"/>
            </a:blip>
            <a:srcRect/>
            <a:stretch>
              <a:fillRect/>
            </a:stretch>
          </p:blipFill>
          <p:spPr>
            <a:xfrm>
              <a:off x="3271838" y="2303463"/>
              <a:ext cx="4019550" cy="2497137"/>
            </a:xfrm>
            <a:prstGeom prst="rect">
              <a:avLst/>
            </a:prstGeom>
            <a:effectLst>
              <a:outerShdw blurRad="50800" dist="38100" dir="2700000" algn="tl" rotWithShape="0">
                <a:prstClr val="black">
                  <a:alpha val="40000"/>
                </a:prstClr>
              </a:outerShdw>
            </a:effectLst>
          </p:spPr>
        </p:pic>
      </p:grpSp>
      <p:sp>
        <p:nvSpPr>
          <p:cNvPr id="32771"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r>
              <a:rPr lang="en-US" sz="1200">
                <a:solidFill>
                  <a:srgbClr val="171717"/>
                </a:solidFill>
              </a:rPr>
              <a:t>Your own footer</a:t>
            </a:r>
          </a:p>
        </p:txBody>
      </p:sp>
      <p:sp>
        <p:nvSpPr>
          <p:cNvPr id="32772"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r>
              <a:rPr lang="en-US" sz="1200">
                <a:solidFill>
                  <a:srgbClr val="171717"/>
                </a:solidFill>
              </a:rPr>
              <a:t>Your Logo</a:t>
            </a:r>
          </a:p>
        </p:txBody>
      </p:sp>
      <p:sp>
        <p:nvSpPr>
          <p:cNvPr id="32773" name="Rectangle 4"/>
          <p:cNvSpPr>
            <a:spLocks noChangeArrowheads="1"/>
          </p:cNvSpPr>
          <p:nvPr/>
        </p:nvSpPr>
        <p:spPr bwMode="gray">
          <a:xfrm>
            <a:off x="2146300" y="1355725"/>
            <a:ext cx="4852988" cy="358775"/>
          </a:xfrm>
          <a:prstGeom prst="rect">
            <a:avLst/>
          </a:prstGeom>
          <a:noFill/>
          <a:ln w="9525">
            <a:noFill/>
            <a:miter lim="800000"/>
            <a:headEnd/>
            <a:tailEnd/>
          </a:ln>
        </p:spPr>
        <p:txBody>
          <a:bodyPr lIns="0" tIns="0" rIns="0" bIns="0" anchor="ctr"/>
          <a:lstStyle/>
          <a:p>
            <a:pPr algn="ctr" defTabSz="801688"/>
            <a:r>
              <a:rPr lang="en-US" sz="2000">
                <a:solidFill>
                  <a:srgbClr val="171717"/>
                </a:solidFill>
              </a:rPr>
              <a:t>Your own sub headline</a:t>
            </a:r>
          </a:p>
          <a:p>
            <a:pPr algn="ctr" defTabSz="801688"/>
            <a:endParaRPr lang="en-US" sz="2000">
              <a:solidFill>
                <a:srgbClr val="171717"/>
              </a:solidFill>
            </a:endParaRPr>
          </a:p>
        </p:txBody>
      </p:sp>
      <p:sp>
        <p:nvSpPr>
          <p:cNvPr id="32774" name="Rectangle 5"/>
          <p:cNvSpPr txBox="1">
            <a:spLocks noChangeArrowheads="1"/>
          </p:cNvSpPr>
          <p:nvPr/>
        </p:nvSpPr>
        <p:spPr bwMode="gray">
          <a:xfrm>
            <a:off x="3235325" y="779463"/>
            <a:ext cx="2673350" cy="600075"/>
          </a:xfrm>
          <a:prstGeom prst="rect">
            <a:avLst/>
          </a:prstGeom>
          <a:noFill/>
          <a:ln w="9525">
            <a:noFill/>
            <a:miter lim="800000"/>
            <a:headEnd/>
            <a:tailEnd/>
          </a:ln>
        </p:spPr>
        <p:txBody>
          <a:bodyPr lIns="0" rIns="0" anchor="ctr"/>
          <a:lstStyle/>
          <a:p>
            <a:pPr algn="ctr" defTabSz="914400" eaLnBrk="0" hangingPunct="0">
              <a:lnSpc>
                <a:spcPct val="95000"/>
              </a:lnSpc>
            </a:pPr>
            <a:r>
              <a:rPr lang="en-US" sz="3000" b="1">
                <a:solidFill>
                  <a:srgbClr val="171717"/>
                </a:solidFill>
              </a:rPr>
              <a:t>Templates</a:t>
            </a:r>
          </a:p>
        </p:txBody>
      </p:sp>
      <p:sp>
        <p:nvSpPr>
          <p:cNvPr id="30" name="Højrepil 29"/>
          <p:cNvSpPr/>
          <p:nvPr/>
        </p:nvSpPr>
        <p:spPr bwMode="auto">
          <a:xfrm>
            <a:off x="3043132" y="5111610"/>
            <a:ext cx="486018" cy="353572"/>
          </a:xfrm>
          <a:prstGeom prst="rightArrow">
            <a:avLst>
              <a:gd name="adj1" fmla="val 50000"/>
              <a:gd name="adj2" fmla="val 82469"/>
            </a:avLst>
          </a:prstGeom>
          <a:gradFill flip="none" rotWithShape="1">
            <a:gsLst>
              <a:gs pos="100000">
                <a:schemeClr val="bg2"/>
              </a:gs>
              <a:gs pos="0">
                <a:schemeClr val="tx1"/>
              </a:gs>
            </a:gsLst>
            <a:lin ang="0" scaled="0"/>
            <a:tileRect/>
          </a:gradFill>
          <a:ln w="6350">
            <a:solidFill>
              <a:schemeClr val="bg2">
                <a:lumMod val="50000"/>
              </a:schemeClr>
            </a:solidFill>
          </a:ln>
          <a:effectLst>
            <a:outerShdw blurRad="50800" dist="38100" dir="2700000" algn="tl" rotWithShape="0">
              <a:prstClr val="black">
                <a:alpha val="40000"/>
              </a:prstClr>
            </a:outerShdw>
          </a:effectLst>
          <a:scene3d>
            <a:camera prst="orthographicFront"/>
            <a:lightRig rig="threePt" dir="t"/>
          </a:scene3d>
          <a:sp3d prstMaterial="matte">
            <a:contourClr>
              <a:schemeClr val="accent6"/>
            </a:contourClr>
          </a:sp3d>
        </p:spPr>
        <p:style>
          <a:lnRef idx="1">
            <a:schemeClr val="accent1"/>
          </a:lnRef>
          <a:fillRef idx="3">
            <a:schemeClr val="accent1"/>
          </a:fillRef>
          <a:effectRef idx="2">
            <a:schemeClr val="accent1"/>
          </a:effectRef>
          <a:fontRef idx="minor">
            <a:schemeClr val="lt1"/>
          </a:fontRef>
        </p:style>
        <p:txBody>
          <a:bodyPr anchor="ctr"/>
          <a:lstStyle/>
          <a:p>
            <a:pPr algn="ctr">
              <a:defRPr/>
            </a:pPr>
            <a:r>
              <a:rPr lang="da-DK" sz="1200" dirty="0">
                <a:solidFill>
                  <a:srgbClr val="FFFFFF"/>
                </a:solidFill>
                <a:latin typeface="Arial" pitchFamily="34" charset="0"/>
                <a:ea typeface="ＭＳ Ｐゴシック" pitchFamily="-97" charset="-128"/>
              </a:rPr>
              <a:t> </a:t>
            </a:r>
          </a:p>
        </p:txBody>
      </p:sp>
      <p:grpSp>
        <p:nvGrpSpPr>
          <p:cNvPr id="32778" name="Gruppe 35"/>
          <p:cNvGrpSpPr>
            <a:grpSpLocks/>
          </p:cNvGrpSpPr>
          <p:nvPr/>
        </p:nvGrpSpPr>
        <p:grpSpPr bwMode="auto">
          <a:xfrm>
            <a:off x="1695450" y="2146300"/>
            <a:ext cx="1346200" cy="3771900"/>
            <a:chOff x="1222375" y="2146300"/>
            <a:chExt cx="1346255" cy="3771900"/>
          </a:xfrm>
        </p:grpSpPr>
        <p:sp>
          <p:nvSpPr>
            <p:cNvPr id="37" name="Rektangel 36"/>
            <p:cNvSpPr>
              <a:spLocks noChangeArrowheads="1"/>
            </p:cNvSpPr>
            <p:nvPr/>
          </p:nvSpPr>
          <p:spPr bwMode="auto">
            <a:xfrm>
              <a:off x="1231900" y="4738688"/>
              <a:ext cx="1333554" cy="1179512"/>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400" b="1" kern="0" noProof="1">
                <a:solidFill>
                  <a:sysClr val="window" lastClr="FFFFFF"/>
                </a:solidFill>
                <a:latin typeface="Arial" pitchFamily="34" charset="0"/>
                <a:ea typeface="ＭＳ Ｐゴシック" pitchFamily="-97" charset="-128"/>
              </a:endParaRPr>
            </a:p>
          </p:txBody>
        </p:sp>
        <p:sp>
          <p:nvSpPr>
            <p:cNvPr id="38" name="Højrepil 37"/>
            <p:cNvSpPr/>
            <p:nvPr/>
          </p:nvSpPr>
          <p:spPr bwMode="auto">
            <a:xfrm rot="5400000">
              <a:off x="1631183" y="4653750"/>
              <a:ext cx="485775" cy="354026"/>
            </a:xfrm>
            <a:prstGeom prst="rightArrow">
              <a:avLst>
                <a:gd name="adj1" fmla="val 50000"/>
                <a:gd name="adj2" fmla="val 82469"/>
              </a:avLst>
            </a:pr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defRPr/>
              </a:pPr>
              <a:r>
                <a:rPr lang="da-DK" sz="1600" b="1" kern="0" noProof="1">
                  <a:solidFill>
                    <a:srgbClr val="FFFFFF"/>
                  </a:solidFill>
                  <a:latin typeface="Arial" pitchFamily="34" charset="0"/>
                  <a:ea typeface="ＭＳ Ｐゴシック" pitchFamily="-97" charset="-128"/>
                </a:rPr>
                <a:t> </a:t>
              </a:r>
            </a:p>
          </p:txBody>
        </p:sp>
        <p:sp>
          <p:nvSpPr>
            <p:cNvPr id="39" name="Rektangel 38"/>
            <p:cNvSpPr>
              <a:spLocks noChangeArrowheads="1"/>
            </p:cNvSpPr>
            <p:nvPr/>
          </p:nvSpPr>
          <p:spPr bwMode="auto">
            <a:xfrm>
              <a:off x="1231900" y="3441700"/>
              <a:ext cx="1333554" cy="1179513"/>
            </a:xfrm>
            <a:prstGeom prst="rect">
              <a:avLst/>
            </a:pr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defRPr/>
              </a:pPr>
              <a:endParaRPr lang="da-DK" sz="1600" b="1" kern="0" noProof="1">
                <a:solidFill>
                  <a:srgbClr val="FFFFFF"/>
                </a:solidFill>
                <a:latin typeface="Arial" pitchFamily="34" charset="0"/>
                <a:ea typeface="ＭＳ Ｐゴシック" pitchFamily="-97" charset="-128"/>
              </a:endParaRPr>
            </a:p>
          </p:txBody>
        </p:sp>
        <p:sp>
          <p:nvSpPr>
            <p:cNvPr id="40" name="Højrepil 39"/>
            <p:cNvSpPr/>
            <p:nvPr/>
          </p:nvSpPr>
          <p:spPr bwMode="auto">
            <a:xfrm rot="5400000">
              <a:off x="1654997" y="3358349"/>
              <a:ext cx="485775" cy="354027"/>
            </a:xfrm>
            <a:prstGeom prst="rightArrow">
              <a:avLst>
                <a:gd name="adj1" fmla="val 50000"/>
                <a:gd name="adj2" fmla="val 82469"/>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defRPr/>
              </a:pPr>
              <a:r>
                <a:rPr lang="da-DK" sz="1400" b="1" kern="0" noProof="1">
                  <a:solidFill>
                    <a:sysClr val="window" lastClr="FFFFFF"/>
                  </a:solidFill>
                  <a:latin typeface="Arial" pitchFamily="34" charset="0"/>
                  <a:ea typeface="ＭＳ Ｐゴシック" pitchFamily="-97" charset="-128"/>
                </a:rPr>
                <a:t> </a:t>
              </a:r>
            </a:p>
          </p:txBody>
        </p:sp>
        <p:sp>
          <p:nvSpPr>
            <p:cNvPr id="41" name="Rektangel 40"/>
            <p:cNvSpPr>
              <a:spLocks noChangeArrowheads="1"/>
            </p:cNvSpPr>
            <p:nvPr/>
          </p:nvSpPr>
          <p:spPr bwMode="auto">
            <a:xfrm>
              <a:off x="1231900" y="2146300"/>
              <a:ext cx="1333554" cy="1179513"/>
            </a:xfrm>
            <a:prstGeom prst="rect">
              <a:avLst/>
            </a:prstGeom>
            <a:gradFill rotWithShape="1">
              <a:gsLst>
                <a:gs pos="0">
                  <a:schemeClr val="accent1"/>
                </a:gs>
                <a:gs pos="100000">
                  <a:schemeClr val="tx1"/>
                </a:gs>
              </a:gsLst>
              <a:lin ang="16200000"/>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indent="-342900" algn="ctr">
                <a:defRPr/>
              </a:pPr>
              <a:endParaRPr lang="da-DK" noProof="1">
                <a:solidFill>
                  <a:srgbClr val="FFFFFF"/>
                </a:solidFill>
                <a:latin typeface="Arial" pitchFamily="34" charset="0"/>
                <a:ea typeface="ＭＳ Ｐゴシック" pitchFamily="-97" charset="-128"/>
              </a:endParaRPr>
            </a:p>
          </p:txBody>
        </p:sp>
        <p:sp>
          <p:nvSpPr>
            <p:cNvPr id="32784" name="Text Box 52"/>
            <p:cNvSpPr txBox="1">
              <a:spLocks noChangeArrowheads="1"/>
            </p:cNvSpPr>
            <p:nvPr/>
          </p:nvSpPr>
          <p:spPr bwMode="gray">
            <a:xfrm>
              <a:off x="1222375" y="2527356"/>
              <a:ext cx="1346255" cy="461665"/>
            </a:xfrm>
            <a:prstGeom prst="rect">
              <a:avLst/>
            </a:prstGeom>
            <a:noFill/>
            <a:ln w="9525">
              <a:noFill/>
              <a:miter lim="800000"/>
              <a:headEnd/>
              <a:tailEnd/>
            </a:ln>
          </p:spPr>
          <p:txBody>
            <a:bodyPr>
              <a:spAutoFit/>
            </a:bodyPr>
            <a:lstStyle/>
            <a:p>
              <a:pPr algn="ctr" defTabSz="801688">
                <a:spcBef>
                  <a:spcPct val="20000"/>
                </a:spcBef>
              </a:pPr>
              <a:r>
                <a:rPr lang="en-US" sz="1200" noProof="1">
                  <a:solidFill>
                    <a:srgbClr val="171717"/>
                  </a:solidFill>
                </a:rPr>
                <a:t>This is placeholder text. </a:t>
              </a:r>
            </a:p>
          </p:txBody>
        </p:sp>
        <p:sp>
          <p:nvSpPr>
            <p:cNvPr id="32785" name="Text Box 52"/>
            <p:cNvSpPr txBox="1">
              <a:spLocks noChangeArrowheads="1"/>
            </p:cNvSpPr>
            <p:nvPr/>
          </p:nvSpPr>
          <p:spPr bwMode="gray">
            <a:xfrm>
              <a:off x="1222375" y="5084409"/>
              <a:ext cx="1346255" cy="461665"/>
            </a:xfrm>
            <a:prstGeom prst="rect">
              <a:avLst/>
            </a:prstGeom>
            <a:noFill/>
            <a:ln w="9525">
              <a:noFill/>
              <a:miter lim="800000"/>
              <a:headEnd/>
              <a:tailEnd/>
            </a:ln>
          </p:spPr>
          <p:txBody>
            <a:bodyPr>
              <a:spAutoFit/>
            </a:bodyPr>
            <a:lstStyle/>
            <a:p>
              <a:pPr algn="ctr" defTabSz="801688">
                <a:spcBef>
                  <a:spcPct val="20000"/>
                </a:spcBef>
              </a:pPr>
              <a:r>
                <a:rPr lang="en-US" sz="1200" noProof="1">
                  <a:solidFill>
                    <a:schemeClr val="bg2"/>
                  </a:solidFill>
                </a:rPr>
                <a:t>This is placeholder text. </a:t>
              </a:r>
            </a:p>
          </p:txBody>
        </p:sp>
        <p:sp>
          <p:nvSpPr>
            <p:cNvPr id="32786" name="Text Box 52"/>
            <p:cNvSpPr txBox="1">
              <a:spLocks noChangeArrowheads="1"/>
            </p:cNvSpPr>
            <p:nvPr/>
          </p:nvSpPr>
          <p:spPr bwMode="gray">
            <a:xfrm>
              <a:off x="1222375" y="3800097"/>
              <a:ext cx="1346255" cy="461665"/>
            </a:xfrm>
            <a:prstGeom prst="rect">
              <a:avLst/>
            </a:prstGeom>
            <a:noFill/>
            <a:ln w="9525">
              <a:noFill/>
              <a:miter lim="800000"/>
              <a:headEnd/>
              <a:tailEnd/>
            </a:ln>
          </p:spPr>
          <p:txBody>
            <a:bodyPr>
              <a:spAutoFit/>
            </a:bodyPr>
            <a:lstStyle/>
            <a:p>
              <a:pPr algn="ctr" defTabSz="801688">
                <a:spcBef>
                  <a:spcPct val="20000"/>
                </a:spcBef>
              </a:pPr>
              <a:r>
                <a:rPr lang="en-US" sz="1200" noProof="1">
                  <a:solidFill>
                    <a:srgbClr val="171717"/>
                  </a:solidFill>
                </a:rPr>
                <a:t>This is placeholder text. </a:t>
              </a:r>
            </a:p>
          </p:txBody>
        </p:sp>
      </p:gr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ktangel 16"/>
          <p:cNvSpPr>
            <a:spLocks noChangeArrowheads="1"/>
          </p:cNvSpPr>
          <p:nvPr/>
        </p:nvSpPr>
        <p:spPr bwMode="auto">
          <a:xfrm>
            <a:off x="1141413" y="1844675"/>
            <a:ext cx="7431087" cy="523875"/>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18" name="Rektangel 17"/>
          <p:cNvSpPr>
            <a:spLocks noChangeArrowheads="1"/>
          </p:cNvSpPr>
          <p:nvPr/>
        </p:nvSpPr>
        <p:spPr bwMode="auto">
          <a:xfrm>
            <a:off x="1141413" y="5657850"/>
            <a:ext cx="7431087" cy="523875"/>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19" name="Rektangel 18"/>
          <p:cNvSpPr>
            <a:spLocks noChangeArrowheads="1"/>
          </p:cNvSpPr>
          <p:nvPr/>
        </p:nvSpPr>
        <p:spPr bwMode="auto">
          <a:xfrm>
            <a:off x="1141413" y="3116263"/>
            <a:ext cx="7431087" cy="523875"/>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20" name="Rektangel 19"/>
          <p:cNvSpPr>
            <a:spLocks noChangeArrowheads="1"/>
          </p:cNvSpPr>
          <p:nvPr/>
        </p:nvSpPr>
        <p:spPr bwMode="auto">
          <a:xfrm>
            <a:off x="1141413" y="3751263"/>
            <a:ext cx="7431087" cy="523875"/>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21" name="Rektangel 20"/>
          <p:cNvSpPr>
            <a:spLocks noChangeArrowheads="1"/>
          </p:cNvSpPr>
          <p:nvPr/>
        </p:nvSpPr>
        <p:spPr bwMode="auto">
          <a:xfrm>
            <a:off x="1141413" y="2479675"/>
            <a:ext cx="7431087" cy="523875"/>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22" name="Rektangel 21"/>
          <p:cNvSpPr>
            <a:spLocks noChangeArrowheads="1"/>
          </p:cNvSpPr>
          <p:nvPr/>
        </p:nvSpPr>
        <p:spPr bwMode="auto">
          <a:xfrm>
            <a:off x="1141413" y="4386263"/>
            <a:ext cx="7431087" cy="523875"/>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23" name="Rektangel 22"/>
          <p:cNvSpPr>
            <a:spLocks noChangeArrowheads="1"/>
          </p:cNvSpPr>
          <p:nvPr/>
        </p:nvSpPr>
        <p:spPr bwMode="auto">
          <a:xfrm>
            <a:off x="1141413" y="5022850"/>
            <a:ext cx="7431087" cy="523875"/>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33801" name="Tekstboks 6"/>
          <p:cNvSpPr txBox="1">
            <a:spLocks noChangeArrowheads="1"/>
          </p:cNvSpPr>
          <p:nvPr/>
        </p:nvSpPr>
        <p:spPr bwMode="auto">
          <a:xfrm>
            <a:off x="1192213" y="1905000"/>
            <a:ext cx="7375525" cy="600075"/>
          </a:xfrm>
          <a:prstGeom prst="rect">
            <a:avLst/>
          </a:prstGeom>
          <a:noFill/>
          <a:ln w="9525">
            <a:noFill/>
            <a:miter lim="800000"/>
            <a:headEnd/>
            <a:tailEnd/>
          </a:ln>
        </p:spPr>
        <p:txBody>
          <a:bodyPr>
            <a:spAutoFit/>
          </a:bodyPr>
          <a:lstStyle/>
          <a:p>
            <a:r>
              <a:rPr lang="en-US" sz="1100">
                <a:solidFill>
                  <a:srgbClr val="171717"/>
                </a:solidFill>
              </a:rPr>
              <a:t>This is an example text. Go ahead and replace it with your own text. This is an example text. Go ahead and replace it with your own text</a:t>
            </a:r>
            <a:endParaRPr lang="da-DK" sz="1100"/>
          </a:p>
          <a:p>
            <a:endParaRPr lang="da-DK" sz="1100"/>
          </a:p>
        </p:txBody>
      </p:sp>
      <p:sp>
        <p:nvSpPr>
          <p:cNvPr id="33802" name="Tekstboks 7"/>
          <p:cNvSpPr txBox="1">
            <a:spLocks noChangeArrowheads="1"/>
          </p:cNvSpPr>
          <p:nvPr/>
        </p:nvSpPr>
        <p:spPr bwMode="auto">
          <a:xfrm>
            <a:off x="1192213" y="5726113"/>
            <a:ext cx="7375525" cy="600075"/>
          </a:xfrm>
          <a:prstGeom prst="rect">
            <a:avLst/>
          </a:prstGeom>
          <a:noFill/>
          <a:ln w="9525">
            <a:noFill/>
            <a:miter lim="800000"/>
            <a:headEnd/>
            <a:tailEnd/>
          </a:ln>
        </p:spPr>
        <p:txBody>
          <a:bodyPr>
            <a:spAutoFit/>
          </a:bodyPr>
          <a:lstStyle/>
          <a:p>
            <a:r>
              <a:rPr lang="en-US" sz="1100">
                <a:solidFill>
                  <a:srgbClr val="171717"/>
                </a:solidFill>
              </a:rPr>
              <a:t>This is an example text. Go ahead and replace it with your own text. This is an example text. Go ahead and replace it with your own text</a:t>
            </a:r>
            <a:endParaRPr lang="da-DK" sz="1100"/>
          </a:p>
          <a:p>
            <a:endParaRPr lang="da-DK" sz="1100"/>
          </a:p>
        </p:txBody>
      </p:sp>
      <p:sp>
        <p:nvSpPr>
          <p:cNvPr id="33803" name="Tekstboks 8"/>
          <p:cNvSpPr txBox="1">
            <a:spLocks noChangeArrowheads="1"/>
          </p:cNvSpPr>
          <p:nvPr/>
        </p:nvSpPr>
        <p:spPr bwMode="auto">
          <a:xfrm>
            <a:off x="1192213" y="3178175"/>
            <a:ext cx="7375525" cy="600075"/>
          </a:xfrm>
          <a:prstGeom prst="rect">
            <a:avLst/>
          </a:prstGeom>
          <a:noFill/>
          <a:ln w="9525">
            <a:noFill/>
            <a:miter lim="800000"/>
            <a:headEnd/>
            <a:tailEnd/>
          </a:ln>
        </p:spPr>
        <p:txBody>
          <a:bodyPr>
            <a:spAutoFit/>
          </a:bodyPr>
          <a:lstStyle/>
          <a:p>
            <a:r>
              <a:rPr lang="en-US" sz="1100">
                <a:solidFill>
                  <a:srgbClr val="171717"/>
                </a:solidFill>
              </a:rPr>
              <a:t>This is an example text. Go ahead and replace it with your own text. This is an example text. Go ahead and replace it with your own text</a:t>
            </a:r>
            <a:endParaRPr lang="da-DK" sz="1100"/>
          </a:p>
          <a:p>
            <a:endParaRPr lang="da-DK" sz="1100"/>
          </a:p>
        </p:txBody>
      </p:sp>
      <p:sp>
        <p:nvSpPr>
          <p:cNvPr id="33804" name="Tekstboks 9"/>
          <p:cNvSpPr txBox="1">
            <a:spLocks noChangeArrowheads="1"/>
          </p:cNvSpPr>
          <p:nvPr/>
        </p:nvSpPr>
        <p:spPr bwMode="auto">
          <a:xfrm>
            <a:off x="1192213" y="4452938"/>
            <a:ext cx="7375525" cy="600075"/>
          </a:xfrm>
          <a:prstGeom prst="rect">
            <a:avLst/>
          </a:prstGeom>
          <a:noFill/>
          <a:ln w="9525">
            <a:noFill/>
            <a:miter lim="800000"/>
            <a:headEnd/>
            <a:tailEnd/>
          </a:ln>
        </p:spPr>
        <p:txBody>
          <a:bodyPr>
            <a:spAutoFit/>
          </a:bodyPr>
          <a:lstStyle/>
          <a:p>
            <a:r>
              <a:rPr lang="en-US" sz="1100">
                <a:solidFill>
                  <a:srgbClr val="171717"/>
                </a:solidFill>
              </a:rPr>
              <a:t>This is an example text. Go ahead and replace it with your own text. This is an example text. Go ahead and replace it with your own text</a:t>
            </a:r>
            <a:endParaRPr lang="da-DK" sz="1100"/>
          </a:p>
          <a:p>
            <a:endParaRPr lang="da-DK" sz="1100"/>
          </a:p>
        </p:txBody>
      </p:sp>
      <p:sp>
        <p:nvSpPr>
          <p:cNvPr id="33805" name="Tekstboks 10"/>
          <p:cNvSpPr txBox="1">
            <a:spLocks noChangeArrowheads="1"/>
          </p:cNvSpPr>
          <p:nvPr/>
        </p:nvSpPr>
        <p:spPr bwMode="auto">
          <a:xfrm>
            <a:off x="1192213" y="2541588"/>
            <a:ext cx="7375525" cy="600075"/>
          </a:xfrm>
          <a:prstGeom prst="rect">
            <a:avLst/>
          </a:prstGeom>
          <a:noFill/>
          <a:ln w="9525">
            <a:noFill/>
            <a:miter lim="800000"/>
            <a:headEnd/>
            <a:tailEnd/>
          </a:ln>
        </p:spPr>
        <p:txBody>
          <a:bodyPr>
            <a:spAutoFit/>
          </a:bodyPr>
          <a:lstStyle/>
          <a:p>
            <a:r>
              <a:rPr lang="en-US" sz="1100">
                <a:solidFill>
                  <a:srgbClr val="171717"/>
                </a:solidFill>
              </a:rPr>
              <a:t>This is an example text. Go ahead and replace it with your own text. This is an example text. Go ahead and replace it with your own text</a:t>
            </a:r>
            <a:endParaRPr lang="da-DK" sz="1100"/>
          </a:p>
          <a:p>
            <a:endParaRPr lang="da-DK" sz="1100"/>
          </a:p>
        </p:txBody>
      </p:sp>
      <p:sp>
        <p:nvSpPr>
          <p:cNvPr id="33806" name="Tekstboks 11"/>
          <p:cNvSpPr txBox="1">
            <a:spLocks noChangeArrowheads="1"/>
          </p:cNvSpPr>
          <p:nvPr/>
        </p:nvSpPr>
        <p:spPr bwMode="auto">
          <a:xfrm>
            <a:off x="1192213" y="3814763"/>
            <a:ext cx="7375525" cy="600075"/>
          </a:xfrm>
          <a:prstGeom prst="rect">
            <a:avLst/>
          </a:prstGeom>
          <a:noFill/>
          <a:ln w="9525">
            <a:noFill/>
            <a:miter lim="800000"/>
            <a:headEnd/>
            <a:tailEnd/>
          </a:ln>
        </p:spPr>
        <p:txBody>
          <a:bodyPr>
            <a:spAutoFit/>
          </a:bodyPr>
          <a:lstStyle/>
          <a:p>
            <a:r>
              <a:rPr lang="en-US" sz="1100">
                <a:solidFill>
                  <a:srgbClr val="171717"/>
                </a:solidFill>
              </a:rPr>
              <a:t>This is an example text. Go ahead and replace it with your own text. This is an example text. Go ahead and replace it with your own text</a:t>
            </a:r>
            <a:endParaRPr lang="da-DK" sz="1100"/>
          </a:p>
          <a:p>
            <a:endParaRPr lang="da-DK" sz="1100"/>
          </a:p>
        </p:txBody>
      </p:sp>
      <p:sp>
        <p:nvSpPr>
          <p:cNvPr id="33807" name="Tekstboks 12"/>
          <p:cNvSpPr txBox="1">
            <a:spLocks noChangeArrowheads="1"/>
          </p:cNvSpPr>
          <p:nvPr/>
        </p:nvSpPr>
        <p:spPr bwMode="auto">
          <a:xfrm>
            <a:off x="1192213" y="5089525"/>
            <a:ext cx="7375525" cy="600075"/>
          </a:xfrm>
          <a:prstGeom prst="rect">
            <a:avLst/>
          </a:prstGeom>
          <a:noFill/>
          <a:ln w="9525">
            <a:noFill/>
            <a:miter lim="800000"/>
            <a:headEnd/>
            <a:tailEnd/>
          </a:ln>
        </p:spPr>
        <p:txBody>
          <a:bodyPr>
            <a:spAutoFit/>
          </a:bodyPr>
          <a:lstStyle/>
          <a:p>
            <a:r>
              <a:rPr lang="en-US" sz="1100">
                <a:solidFill>
                  <a:srgbClr val="171717"/>
                </a:solidFill>
              </a:rPr>
              <a:t>This is an example text. Go ahead and replace it with your own text. This is an example text. Go ahead and replace it with your own text</a:t>
            </a:r>
            <a:endParaRPr lang="da-DK" sz="1100"/>
          </a:p>
          <a:p>
            <a:endParaRPr lang="da-DK" sz="1100"/>
          </a:p>
        </p:txBody>
      </p:sp>
      <p:sp>
        <p:nvSpPr>
          <p:cNvPr id="33808"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r>
              <a:rPr lang="en-US" sz="1200">
                <a:solidFill>
                  <a:srgbClr val="171717"/>
                </a:solidFill>
              </a:rPr>
              <a:t>Your own footer</a:t>
            </a:r>
          </a:p>
        </p:txBody>
      </p:sp>
      <p:sp>
        <p:nvSpPr>
          <p:cNvPr id="33809"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r>
              <a:rPr lang="en-US" sz="1200">
                <a:solidFill>
                  <a:srgbClr val="171717"/>
                </a:solidFill>
              </a:rPr>
              <a:t>Your Logo</a:t>
            </a:r>
          </a:p>
        </p:txBody>
      </p:sp>
      <p:sp>
        <p:nvSpPr>
          <p:cNvPr id="33810" name="Rectangle 4"/>
          <p:cNvSpPr>
            <a:spLocks noChangeArrowheads="1"/>
          </p:cNvSpPr>
          <p:nvPr/>
        </p:nvSpPr>
        <p:spPr bwMode="gray">
          <a:xfrm>
            <a:off x="874713" y="1355725"/>
            <a:ext cx="4852987" cy="358775"/>
          </a:xfrm>
          <a:prstGeom prst="rect">
            <a:avLst/>
          </a:prstGeom>
          <a:noFill/>
          <a:ln w="9525">
            <a:noFill/>
            <a:miter lim="800000"/>
            <a:headEnd/>
            <a:tailEnd/>
          </a:ln>
        </p:spPr>
        <p:txBody>
          <a:bodyPr lIns="0" tIns="0" rIns="0" bIns="0" anchor="ctr"/>
          <a:lstStyle/>
          <a:p>
            <a:pPr defTabSz="801688"/>
            <a:r>
              <a:rPr lang="en-US" sz="2000">
                <a:solidFill>
                  <a:srgbClr val="171717"/>
                </a:solidFill>
              </a:rPr>
              <a:t>Your own sub headline</a:t>
            </a:r>
          </a:p>
          <a:p>
            <a:pPr defTabSz="801688"/>
            <a:endParaRPr lang="en-US" sz="2000">
              <a:solidFill>
                <a:srgbClr val="171717"/>
              </a:solidFill>
            </a:endParaRPr>
          </a:p>
        </p:txBody>
      </p:sp>
      <p:sp>
        <p:nvSpPr>
          <p:cNvPr id="33811" name="Rectangle 5"/>
          <p:cNvSpPr txBox="1">
            <a:spLocks noChangeArrowheads="1"/>
          </p:cNvSpPr>
          <p:nvPr/>
        </p:nvSpPr>
        <p:spPr bwMode="gray">
          <a:xfrm>
            <a:off x="874713" y="779463"/>
            <a:ext cx="2673350" cy="600075"/>
          </a:xfrm>
          <a:prstGeom prst="rect">
            <a:avLst/>
          </a:prstGeom>
          <a:noFill/>
          <a:ln w="9525">
            <a:noFill/>
            <a:miter lim="800000"/>
            <a:headEnd/>
            <a:tailEnd/>
          </a:ln>
        </p:spPr>
        <p:txBody>
          <a:bodyPr lIns="0" rIns="0" anchor="ctr"/>
          <a:lstStyle/>
          <a:p>
            <a:pPr defTabSz="914400" eaLnBrk="0" hangingPunct="0">
              <a:lnSpc>
                <a:spcPct val="95000"/>
              </a:lnSpc>
            </a:pPr>
            <a:r>
              <a:rPr lang="en-US" sz="3000" b="1">
                <a:solidFill>
                  <a:srgbClr val="171717"/>
                </a:solidFill>
              </a:rPr>
              <a:t>Templates</a:t>
            </a:r>
          </a:p>
        </p:txBody>
      </p:sp>
      <p:grpSp>
        <p:nvGrpSpPr>
          <p:cNvPr id="33812" name="Gruppe 68"/>
          <p:cNvGrpSpPr>
            <a:grpSpLocks/>
          </p:cNvGrpSpPr>
          <p:nvPr/>
        </p:nvGrpSpPr>
        <p:grpSpPr bwMode="auto">
          <a:xfrm>
            <a:off x="571500" y="1858963"/>
            <a:ext cx="511175" cy="4313237"/>
            <a:chOff x="571500" y="1858963"/>
            <a:chExt cx="511175" cy="4313237"/>
          </a:xfrm>
        </p:grpSpPr>
        <p:grpSp>
          <p:nvGrpSpPr>
            <p:cNvPr id="33813" name="Gruppe 55"/>
            <p:cNvGrpSpPr>
              <a:grpSpLocks/>
            </p:cNvGrpSpPr>
            <p:nvPr/>
          </p:nvGrpSpPr>
          <p:grpSpPr bwMode="auto">
            <a:xfrm>
              <a:off x="571500" y="1858963"/>
              <a:ext cx="511175" cy="4313237"/>
              <a:chOff x="571500" y="1858963"/>
              <a:chExt cx="511175" cy="4313237"/>
            </a:xfrm>
          </p:grpSpPr>
          <p:sp>
            <p:nvSpPr>
              <p:cNvPr id="43" name="Rektangel 7"/>
              <p:cNvSpPr>
                <a:spLocks noChangeArrowheads="1"/>
              </p:cNvSpPr>
              <p:nvPr/>
            </p:nvSpPr>
            <p:spPr bwMode="auto">
              <a:xfrm>
                <a:off x="571500" y="1858963"/>
                <a:ext cx="511175" cy="512762"/>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41" name="Rektangel 40"/>
              <p:cNvSpPr>
                <a:spLocks noChangeArrowheads="1"/>
              </p:cNvSpPr>
              <p:nvPr/>
            </p:nvSpPr>
            <p:spPr bwMode="auto">
              <a:xfrm>
                <a:off x="571500" y="2492375"/>
                <a:ext cx="511175" cy="511175"/>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39" name="Rektangel 11"/>
              <p:cNvSpPr>
                <a:spLocks noChangeArrowheads="1"/>
              </p:cNvSpPr>
              <p:nvPr/>
            </p:nvSpPr>
            <p:spPr bwMode="auto">
              <a:xfrm>
                <a:off x="571500" y="3125788"/>
                <a:ext cx="511175" cy="511175"/>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37" name="Rektangel 13"/>
              <p:cNvSpPr>
                <a:spLocks noChangeArrowheads="1"/>
              </p:cNvSpPr>
              <p:nvPr/>
            </p:nvSpPr>
            <p:spPr bwMode="auto">
              <a:xfrm>
                <a:off x="571500" y="3762375"/>
                <a:ext cx="511175" cy="508000"/>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35" name="Rektangel 34"/>
              <p:cNvSpPr>
                <a:spLocks noChangeArrowheads="1"/>
              </p:cNvSpPr>
              <p:nvPr/>
            </p:nvSpPr>
            <p:spPr bwMode="auto">
              <a:xfrm>
                <a:off x="571500" y="4395788"/>
                <a:ext cx="511175" cy="511175"/>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33" name="Rektangel 23"/>
              <p:cNvSpPr>
                <a:spLocks noChangeArrowheads="1"/>
              </p:cNvSpPr>
              <p:nvPr/>
            </p:nvSpPr>
            <p:spPr bwMode="auto">
              <a:xfrm>
                <a:off x="571500" y="5027613"/>
                <a:ext cx="511175" cy="512762"/>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31" name="Rektangel 26"/>
              <p:cNvSpPr>
                <a:spLocks noChangeArrowheads="1"/>
              </p:cNvSpPr>
              <p:nvPr/>
            </p:nvSpPr>
            <p:spPr bwMode="auto">
              <a:xfrm>
                <a:off x="571500" y="5661025"/>
                <a:ext cx="511175" cy="511175"/>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grpSp>
        <p:sp>
          <p:nvSpPr>
            <p:cNvPr id="62" name="Tekstboks 8"/>
            <p:cNvSpPr txBox="1">
              <a:spLocks noChangeArrowheads="1"/>
            </p:cNvSpPr>
            <p:nvPr/>
          </p:nvSpPr>
          <p:spPr bwMode="auto">
            <a:xfrm>
              <a:off x="592138" y="1989138"/>
              <a:ext cx="479425" cy="279400"/>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1200" dirty="0">
                  <a:latin typeface="Arial" pitchFamily="34" charset="0"/>
                  <a:ea typeface="ＭＳ Ｐゴシック" pitchFamily="-97" charset="-128"/>
                </a:rPr>
                <a:t>1</a:t>
              </a:r>
            </a:p>
          </p:txBody>
        </p:sp>
        <p:sp>
          <p:nvSpPr>
            <p:cNvPr id="63" name="Tekstboks 62"/>
            <p:cNvSpPr txBox="1">
              <a:spLocks noChangeArrowheads="1"/>
            </p:cNvSpPr>
            <p:nvPr/>
          </p:nvSpPr>
          <p:spPr bwMode="auto">
            <a:xfrm>
              <a:off x="592138" y="2641600"/>
              <a:ext cx="479425" cy="277813"/>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1200" dirty="0">
                  <a:latin typeface="Arial" pitchFamily="34" charset="0"/>
                  <a:ea typeface="ＭＳ Ｐゴシック" pitchFamily="-97" charset="-128"/>
                </a:rPr>
                <a:t>2</a:t>
              </a:r>
            </a:p>
          </p:txBody>
        </p:sp>
        <p:sp>
          <p:nvSpPr>
            <p:cNvPr id="64" name="Tekstboks 63"/>
            <p:cNvSpPr txBox="1">
              <a:spLocks noChangeArrowheads="1"/>
            </p:cNvSpPr>
            <p:nvPr/>
          </p:nvSpPr>
          <p:spPr bwMode="auto">
            <a:xfrm>
              <a:off x="592138" y="3255963"/>
              <a:ext cx="479425" cy="277812"/>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1200" dirty="0">
                  <a:latin typeface="Arial" pitchFamily="34" charset="0"/>
                  <a:ea typeface="ＭＳ Ｐゴシック" pitchFamily="-97" charset="-128"/>
                </a:rPr>
                <a:t>3</a:t>
              </a:r>
            </a:p>
          </p:txBody>
        </p:sp>
        <p:sp>
          <p:nvSpPr>
            <p:cNvPr id="65" name="Tekstboks 64"/>
            <p:cNvSpPr txBox="1">
              <a:spLocks noChangeArrowheads="1"/>
            </p:cNvSpPr>
            <p:nvPr/>
          </p:nvSpPr>
          <p:spPr bwMode="auto">
            <a:xfrm>
              <a:off x="592138" y="3884613"/>
              <a:ext cx="479425" cy="274637"/>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1200" dirty="0">
                  <a:latin typeface="Arial" pitchFamily="34" charset="0"/>
                  <a:ea typeface="ＭＳ Ｐゴシック" pitchFamily="-97" charset="-128"/>
                </a:rPr>
                <a:t>4</a:t>
              </a:r>
            </a:p>
          </p:txBody>
        </p:sp>
        <p:sp>
          <p:nvSpPr>
            <p:cNvPr id="66" name="Tekstboks 21"/>
            <p:cNvSpPr txBox="1">
              <a:spLocks noChangeArrowheads="1"/>
            </p:cNvSpPr>
            <p:nvPr/>
          </p:nvSpPr>
          <p:spPr bwMode="auto">
            <a:xfrm>
              <a:off x="592138" y="4525963"/>
              <a:ext cx="479425" cy="277812"/>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1200" dirty="0">
                  <a:latin typeface="Arial" pitchFamily="34" charset="0"/>
                  <a:ea typeface="ＭＳ Ｐゴシック" pitchFamily="-97" charset="-128"/>
                </a:rPr>
                <a:t>5</a:t>
              </a:r>
            </a:p>
          </p:txBody>
        </p:sp>
        <p:sp>
          <p:nvSpPr>
            <p:cNvPr id="67" name="Tekstboks 24"/>
            <p:cNvSpPr txBox="1">
              <a:spLocks noChangeArrowheads="1"/>
            </p:cNvSpPr>
            <p:nvPr/>
          </p:nvSpPr>
          <p:spPr bwMode="auto">
            <a:xfrm>
              <a:off x="592138" y="5157788"/>
              <a:ext cx="479425" cy="279400"/>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1200" dirty="0">
                  <a:latin typeface="Arial" pitchFamily="34" charset="0"/>
                  <a:ea typeface="ＭＳ Ｐゴシック" pitchFamily="-97" charset="-128"/>
                </a:rPr>
                <a:t>6</a:t>
              </a:r>
            </a:p>
          </p:txBody>
        </p:sp>
        <p:sp>
          <p:nvSpPr>
            <p:cNvPr id="68" name="Tekstboks 27"/>
            <p:cNvSpPr txBox="1">
              <a:spLocks noChangeArrowheads="1"/>
            </p:cNvSpPr>
            <p:nvPr/>
          </p:nvSpPr>
          <p:spPr bwMode="auto">
            <a:xfrm>
              <a:off x="592138" y="5783263"/>
              <a:ext cx="479425" cy="277812"/>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1200" dirty="0">
                  <a:latin typeface="Arial" pitchFamily="34" charset="0"/>
                  <a:ea typeface="ＭＳ Ｐゴシック" pitchFamily="-97" charset="-128"/>
                </a:rPr>
                <a:t>7</a:t>
              </a:r>
            </a:p>
          </p:txBody>
        </p:sp>
      </p:gr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4818"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r>
              <a:rPr lang="en-US" sz="1200">
                <a:solidFill>
                  <a:srgbClr val="171717"/>
                </a:solidFill>
              </a:rPr>
              <a:t>Your own footer</a:t>
            </a:r>
          </a:p>
        </p:txBody>
      </p:sp>
      <p:sp>
        <p:nvSpPr>
          <p:cNvPr id="34819"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r>
              <a:rPr lang="en-US" sz="1200">
                <a:solidFill>
                  <a:srgbClr val="171717"/>
                </a:solidFill>
              </a:rPr>
              <a:t>Your Logo</a:t>
            </a:r>
          </a:p>
        </p:txBody>
      </p:sp>
      <p:sp>
        <p:nvSpPr>
          <p:cNvPr id="12" name="Rektangel 11"/>
          <p:cNvSpPr>
            <a:spLocks noChangeArrowheads="1"/>
          </p:cNvSpPr>
          <p:nvPr/>
        </p:nvSpPr>
        <p:spPr bwMode="auto">
          <a:xfrm>
            <a:off x="3962400" y="2755900"/>
            <a:ext cx="4343400" cy="2946400"/>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34821" name="Titel 16"/>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endParaRPr lang="en-US" smtClean="0">
              <a:latin typeface="Arial" charset="0"/>
              <a:ea typeface="ＭＳ Ｐゴシック" charset="-128"/>
            </a:endParaRPr>
          </a:p>
        </p:txBody>
      </p:sp>
      <p:sp>
        <p:nvSpPr>
          <p:cNvPr id="34822" name="Pladsholder til tekst 18"/>
          <p:cNvSpPr>
            <a:spLocks noGrp="1"/>
          </p:cNvSpPr>
          <p:nvPr>
            <p:ph type="body" idx="13"/>
          </p:nvPr>
        </p:nvSpPr>
        <p:spPr bwMode="auto">
          <a:xfrm>
            <a:off x="177800" y="1130300"/>
            <a:ext cx="6489700" cy="358775"/>
          </a:xfrm>
          <a:noFill/>
          <a:ln>
            <a:miter lim="800000"/>
            <a:headEnd/>
            <a:tailEnd/>
          </a:ln>
        </p:spPr>
        <p:txBody>
          <a:bodyPr vert="horz" wrap="square" lIns="91440" tIns="45720" rIns="91440" bIns="45720" numCol="1" anchorCtr="0" compatLnSpc="1">
            <a:prstTxWarp prst="textNoShape">
              <a:avLst/>
            </a:prstTxWarp>
          </a:bodyPr>
          <a:lstStyle/>
          <a:p>
            <a:pPr eaLnBrk="1" hangingPunct="1"/>
            <a:endParaRPr lang="en-US" smtClean="0">
              <a:latin typeface="Arial" charset="0"/>
              <a:ea typeface="ＭＳ Ｐゴシック" charset="-128"/>
            </a:endParaRPr>
          </a:p>
        </p:txBody>
      </p:sp>
      <p:sp>
        <p:nvSpPr>
          <p:cNvPr id="34823" name="Tekstboks 12"/>
          <p:cNvSpPr txBox="1">
            <a:spLocks noChangeArrowheads="1"/>
          </p:cNvSpPr>
          <p:nvPr/>
        </p:nvSpPr>
        <p:spPr bwMode="auto">
          <a:xfrm>
            <a:off x="4111625" y="3113088"/>
            <a:ext cx="3838575" cy="1600200"/>
          </a:xfrm>
          <a:prstGeom prst="rect">
            <a:avLst/>
          </a:prstGeom>
          <a:noFill/>
          <a:ln w="9525">
            <a:noFill/>
            <a:miter lim="800000"/>
            <a:headEnd/>
            <a:tailEnd/>
          </a:ln>
        </p:spPr>
        <p:txBody>
          <a:bodyPr>
            <a:spAutoFit/>
          </a:bodyPr>
          <a:lstStyle/>
          <a:p>
            <a:r>
              <a:rPr lang="en-US" sz="1400">
                <a:solidFill>
                  <a:schemeClr val="tx2"/>
                </a:solidFill>
              </a:rPr>
              <a:t>This is an example text. Go ahead and replace it with your own text. This is an example text. Go ahead and replace it with your own text. </a:t>
            </a:r>
            <a:endParaRPr lang="da-DK" sz="1400">
              <a:solidFill>
                <a:schemeClr val="tx2"/>
              </a:solidFill>
            </a:endParaRPr>
          </a:p>
          <a:p>
            <a:r>
              <a:rPr lang="en-US" sz="1400">
                <a:solidFill>
                  <a:schemeClr val="tx2"/>
                </a:solidFill>
              </a:rPr>
              <a:t>This is an example text. Go ahead and replace it with your own text. </a:t>
            </a:r>
            <a:endParaRPr lang="da-DK" sz="1400">
              <a:solidFill>
                <a:schemeClr val="tx2"/>
              </a:solidFill>
            </a:endParaRPr>
          </a:p>
          <a:p>
            <a:endParaRPr lang="da-DK" sz="1400">
              <a:solidFill>
                <a:schemeClr val="tx2"/>
              </a:solidFill>
            </a:endParaRPr>
          </a:p>
        </p:txBody>
      </p:sp>
      <p:grpSp>
        <p:nvGrpSpPr>
          <p:cNvPr id="34824" name="Gruppe 18"/>
          <p:cNvGrpSpPr>
            <a:grpSpLocks/>
          </p:cNvGrpSpPr>
          <p:nvPr/>
        </p:nvGrpSpPr>
        <p:grpSpPr bwMode="auto">
          <a:xfrm>
            <a:off x="889000" y="2755900"/>
            <a:ext cx="2946400" cy="2946400"/>
            <a:chOff x="889000" y="2755900"/>
            <a:chExt cx="2946400" cy="2946400"/>
          </a:xfrm>
        </p:grpSpPr>
        <p:sp>
          <p:nvSpPr>
            <p:cNvPr id="9" name="Rektangel 8"/>
            <p:cNvSpPr>
              <a:spLocks noChangeArrowheads="1"/>
            </p:cNvSpPr>
            <p:nvPr/>
          </p:nvSpPr>
          <p:spPr bwMode="auto">
            <a:xfrm>
              <a:off x="889000" y="2755900"/>
              <a:ext cx="2946400" cy="2946400"/>
            </a:xfrm>
            <a:prstGeom prst="rect">
              <a:avLst/>
            </a:prstGeom>
            <a:gradFill flip="none" rotWithShape="1">
              <a:gsLst>
                <a:gs pos="0">
                  <a:srgbClr val="CFCFCF"/>
                </a:gs>
                <a:gs pos="50000">
                  <a:srgbClr val="D5D5D5"/>
                </a:gs>
                <a:gs pos="100000">
                  <a:srgbClr val="C4C4C4"/>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kern="0" noProof="1">
                <a:solidFill>
                  <a:sysClr val="window" lastClr="FFFFFF"/>
                </a:solidFill>
                <a:latin typeface="Arial" pitchFamily="34" charset="0"/>
                <a:ea typeface="ＭＳ Ｐゴシック" pitchFamily="-97" charset="-128"/>
              </a:endParaRPr>
            </a:p>
          </p:txBody>
        </p:sp>
        <p:pic>
          <p:nvPicPr>
            <p:cNvPr id="18" name="Billede 17" descr="dreamstime_Business Meeting_2.jpg"/>
            <p:cNvPicPr>
              <a:picLocks noChangeAspect="1"/>
            </p:cNvPicPr>
            <p:nvPr/>
          </p:nvPicPr>
          <p:blipFill>
            <a:blip r:embed="rId2"/>
            <a:srcRect/>
            <a:stretch>
              <a:fillRect/>
            </a:stretch>
          </p:blipFill>
          <p:spPr>
            <a:xfrm>
              <a:off x="984250" y="3128963"/>
              <a:ext cx="2755900" cy="2265362"/>
            </a:xfrm>
            <a:prstGeom prst="rect">
              <a:avLst/>
            </a:prstGeom>
            <a:effectLst>
              <a:outerShdw blurRad="50800" dist="38100" dir="2700000" algn="tl" rotWithShape="0">
                <a:prstClr val="black">
                  <a:alpha val="40000"/>
                </a:prstClr>
              </a:outerShdw>
            </a:effectLst>
          </p:spPr>
        </p:pic>
      </p:gr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842"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r>
              <a:rPr lang="en-US" sz="1200">
                <a:solidFill>
                  <a:srgbClr val="171717"/>
                </a:solidFill>
              </a:rPr>
              <a:t>Your own footer</a:t>
            </a:r>
          </a:p>
        </p:txBody>
      </p:sp>
      <p:sp>
        <p:nvSpPr>
          <p:cNvPr id="35843"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r>
              <a:rPr lang="en-US" sz="1200">
                <a:solidFill>
                  <a:srgbClr val="171717"/>
                </a:solidFill>
              </a:rPr>
              <a:t>Your Logo</a:t>
            </a:r>
          </a:p>
        </p:txBody>
      </p:sp>
      <p:sp>
        <p:nvSpPr>
          <p:cNvPr id="35844" name="Rectangle 4"/>
          <p:cNvSpPr>
            <a:spLocks noChangeArrowheads="1"/>
          </p:cNvSpPr>
          <p:nvPr/>
        </p:nvSpPr>
        <p:spPr bwMode="gray">
          <a:xfrm>
            <a:off x="2146300" y="1355725"/>
            <a:ext cx="4852988" cy="358775"/>
          </a:xfrm>
          <a:prstGeom prst="rect">
            <a:avLst/>
          </a:prstGeom>
          <a:noFill/>
          <a:ln w="9525">
            <a:noFill/>
            <a:miter lim="800000"/>
            <a:headEnd/>
            <a:tailEnd/>
          </a:ln>
        </p:spPr>
        <p:txBody>
          <a:bodyPr lIns="0" tIns="0" rIns="0" bIns="0" anchor="ctr"/>
          <a:lstStyle/>
          <a:p>
            <a:pPr algn="ctr" defTabSz="801688"/>
            <a:r>
              <a:rPr lang="en-US" sz="2000">
                <a:solidFill>
                  <a:srgbClr val="171717"/>
                </a:solidFill>
              </a:rPr>
              <a:t>Your own sub headline</a:t>
            </a:r>
          </a:p>
          <a:p>
            <a:pPr algn="ctr" defTabSz="801688"/>
            <a:endParaRPr lang="en-US" sz="2000">
              <a:solidFill>
                <a:srgbClr val="171717"/>
              </a:solidFill>
            </a:endParaRPr>
          </a:p>
        </p:txBody>
      </p:sp>
      <p:sp>
        <p:nvSpPr>
          <p:cNvPr id="35845" name="Rectangle 5"/>
          <p:cNvSpPr txBox="1">
            <a:spLocks noChangeArrowheads="1"/>
          </p:cNvSpPr>
          <p:nvPr/>
        </p:nvSpPr>
        <p:spPr bwMode="gray">
          <a:xfrm>
            <a:off x="3235325" y="779463"/>
            <a:ext cx="2673350" cy="600075"/>
          </a:xfrm>
          <a:prstGeom prst="rect">
            <a:avLst/>
          </a:prstGeom>
          <a:noFill/>
          <a:ln w="9525">
            <a:noFill/>
            <a:miter lim="800000"/>
            <a:headEnd/>
            <a:tailEnd/>
          </a:ln>
        </p:spPr>
        <p:txBody>
          <a:bodyPr lIns="0" rIns="0" anchor="ctr"/>
          <a:lstStyle/>
          <a:p>
            <a:pPr algn="ctr" defTabSz="914400" eaLnBrk="0" hangingPunct="0">
              <a:lnSpc>
                <a:spcPct val="95000"/>
              </a:lnSpc>
            </a:pPr>
            <a:r>
              <a:rPr lang="en-US" sz="3000" b="1">
                <a:solidFill>
                  <a:srgbClr val="171717"/>
                </a:solidFill>
              </a:rPr>
              <a:t>Templates</a:t>
            </a:r>
          </a:p>
        </p:txBody>
      </p:sp>
      <p:grpSp>
        <p:nvGrpSpPr>
          <p:cNvPr id="35846" name="Gruppe 86"/>
          <p:cNvGrpSpPr>
            <a:grpSpLocks/>
          </p:cNvGrpSpPr>
          <p:nvPr/>
        </p:nvGrpSpPr>
        <p:grpSpPr bwMode="auto">
          <a:xfrm>
            <a:off x="3051175" y="2146300"/>
            <a:ext cx="2794000" cy="3771900"/>
            <a:chOff x="3051175" y="2146300"/>
            <a:chExt cx="2794055" cy="3771900"/>
          </a:xfrm>
        </p:grpSpPr>
        <p:grpSp>
          <p:nvGrpSpPr>
            <p:cNvPr id="35847" name="Gruppe 74"/>
            <p:cNvGrpSpPr>
              <a:grpSpLocks/>
            </p:cNvGrpSpPr>
            <p:nvPr/>
          </p:nvGrpSpPr>
          <p:grpSpPr bwMode="auto">
            <a:xfrm rot="10800000">
              <a:off x="4508500" y="2146300"/>
              <a:ext cx="1333500" cy="3771900"/>
              <a:chOff x="1231900" y="2146300"/>
              <a:chExt cx="1333500" cy="3771900"/>
            </a:xfrm>
          </p:grpSpPr>
          <p:sp>
            <p:nvSpPr>
              <p:cNvPr id="76" name="Rektangel 75"/>
              <p:cNvSpPr>
                <a:spLocks noChangeArrowheads="1"/>
              </p:cNvSpPr>
              <p:nvPr/>
            </p:nvSpPr>
            <p:spPr bwMode="auto">
              <a:xfrm>
                <a:off x="1246132" y="4752975"/>
                <a:ext cx="1333526" cy="1179512"/>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400" b="1" kern="0" noProof="1">
                  <a:solidFill>
                    <a:sysClr val="window" lastClr="FFFFFF"/>
                  </a:solidFill>
                  <a:latin typeface="Arial" pitchFamily="34" charset="0"/>
                  <a:ea typeface="ＭＳ Ｐゴシック" pitchFamily="-97" charset="-128"/>
                </a:endParaRPr>
              </a:p>
            </p:txBody>
          </p:sp>
          <p:sp>
            <p:nvSpPr>
              <p:cNvPr id="77" name="Højrepil 76"/>
              <p:cNvSpPr/>
              <p:nvPr/>
            </p:nvSpPr>
            <p:spPr bwMode="auto">
              <a:xfrm rot="5400000">
                <a:off x="1659689" y="4653753"/>
                <a:ext cx="485775" cy="354020"/>
              </a:xfrm>
              <a:prstGeom prst="rightArrow">
                <a:avLst>
                  <a:gd name="adj1" fmla="val 50000"/>
                  <a:gd name="adj2" fmla="val 82469"/>
                </a:avLst>
              </a:pr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defRPr/>
                </a:pPr>
                <a:r>
                  <a:rPr lang="da-DK" sz="1600" b="1" kern="0" noProof="1">
                    <a:solidFill>
                      <a:srgbClr val="FFFFFF"/>
                    </a:solidFill>
                    <a:latin typeface="Arial" pitchFamily="34" charset="0"/>
                    <a:ea typeface="ＭＳ Ｐゴシック" pitchFamily="-97" charset="-128"/>
                  </a:rPr>
                  <a:t> </a:t>
                </a:r>
              </a:p>
            </p:txBody>
          </p:sp>
          <p:sp>
            <p:nvSpPr>
              <p:cNvPr id="78" name="Rektangel 77"/>
              <p:cNvSpPr>
                <a:spLocks noChangeArrowheads="1"/>
              </p:cNvSpPr>
              <p:nvPr/>
            </p:nvSpPr>
            <p:spPr bwMode="auto">
              <a:xfrm>
                <a:off x="1244545" y="3455987"/>
                <a:ext cx="1333526" cy="1179513"/>
              </a:xfrm>
              <a:prstGeom prst="rect">
                <a:avLst/>
              </a:pr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defRPr/>
                </a:pPr>
                <a:endParaRPr lang="da-DK" sz="1600" b="1" kern="0" noProof="1">
                  <a:solidFill>
                    <a:srgbClr val="FFFFFF"/>
                  </a:solidFill>
                  <a:latin typeface="Arial" pitchFamily="34" charset="0"/>
                  <a:ea typeface="ＭＳ Ｐゴシック" pitchFamily="-97" charset="-128"/>
                </a:endParaRPr>
              </a:p>
            </p:txBody>
          </p:sp>
          <p:sp>
            <p:nvSpPr>
              <p:cNvPr id="79" name="Højrepil 78"/>
              <p:cNvSpPr/>
              <p:nvPr/>
            </p:nvSpPr>
            <p:spPr bwMode="auto">
              <a:xfrm rot="5400000">
                <a:off x="1683503" y="3358353"/>
                <a:ext cx="485775" cy="354019"/>
              </a:xfrm>
              <a:prstGeom prst="rightArrow">
                <a:avLst>
                  <a:gd name="adj1" fmla="val 50000"/>
                  <a:gd name="adj2" fmla="val 82469"/>
                </a:avLst>
              </a:prstGeom>
              <a:gradFill flip="none" rotWithShape="1">
                <a:gsLst>
                  <a:gs pos="0">
                    <a:srgbClr val="002060"/>
                  </a:gs>
                  <a:gs pos="100000">
                    <a:srgbClr val="1F88C8"/>
                  </a:gs>
                </a:gsLst>
                <a:lin ang="2700000" scaled="1"/>
                <a:tileRect/>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defRPr/>
                </a:pPr>
                <a:r>
                  <a:rPr lang="da-DK" sz="1400" b="1" kern="0" noProof="1">
                    <a:solidFill>
                      <a:sysClr val="window" lastClr="FFFFFF"/>
                    </a:solidFill>
                    <a:latin typeface="Arial" pitchFamily="34" charset="0"/>
                    <a:ea typeface="ＭＳ Ｐゴシック" pitchFamily="-97" charset="-128"/>
                  </a:rPr>
                  <a:t> </a:t>
                </a:r>
              </a:p>
            </p:txBody>
          </p:sp>
          <p:sp>
            <p:nvSpPr>
              <p:cNvPr id="80" name="Rektangel 79"/>
              <p:cNvSpPr>
                <a:spLocks noChangeArrowheads="1"/>
              </p:cNvSpPr>
              <p:nvPr/>
            </p:nvSpPr>
            <p:spPr bwMode="auto">
              <a:xfrm>
                <a:off x="1231845" y="2160587"/>
                <a:ext cx="1333526" cy="1179513"/>
              </a:xfrm>
              <a:prstGeom prst="rect">
                <a:avLst/>
              </a:prstGeom>
              <a:gradFill rotWithShape="1">
                <a:gsLst>
                  <a:gs pos="0">
                    <a:schemeClr val="accent1"/>
                  </a:gs>
                  <a:gs pos="100000">
                    <a:schemeClr val="tx1"/>
                  </a:gs>
                </a:gsLst>
                <a:lin ang="16200000"/>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indent="-342900" algn="ctr">
                  <a:defRPr/>
                </a:pPr>
                <a:endParaRPr lang="da-DK" noProof="1">
                  <a:solidFill>
                    <a:srgbClr val="FFFFFF"/>
                  </a:solidFill>
                  <a:latin typeface="Arial" pitchFamily="34" charset="0"/>
                  <a:ea typeface="ＭＳ Ｐゴシック" pitchFamily="-97" charset="-128"/>
                </a:endParaRPr>
              </a:p>
            </p:txBody>
          </p:sp>
        </p:grpSp>
        <p:sp>
          <p:nvSpPr>
            <p:cNvPr id="63" name="Højrepil 62"/>
            <p:cNvSpPr/>
            <p:nvPr/>
          </p:nvSpPr>
          <p:spPr bwMode="auto">
            <a:xfrm>
              <a:off x="4308052" y="5248770"/>
              <a:ext cx="486018" cy="353572"/>
            </a:xfrm>
            <a:prstGeom prst="rightArrow">
              <a:avLst>
                <a:gd name="adj1" fmla="val 50000"/>
                <a:gd name="adj2" fmla="val 82469"/>
              </a:avLst>
            </a:prstGeom>
            <a:gradFill flip="none" rotWithShape="1">
              <a:gsLst>
                <a:gs pos="100000">
                  <a:schemeClr val="bg2"/>
                </a:gs>
                <a:gs pos="0">
                  <a:schemeClr val="tx1"/>
                </a:gs>
              </a:gsLst>
              <a:lin ang="0" scaled="0"/>
              <a:tileRect/>
            </a:gradFill>
            <a:ln w="6350">
              <a:solidFill>
                <a:schemeClr val="bg2">
                  <a:lumMod val="50000"/>
                </a:schemeClr>
              </a:solidFill>
            </a:ln>
            <a:effectLst>
              <a:outerShdw blurRad="50800" dist="38100" dir="2700000" algn="tl" rotWithShape="0">
                <a:prstClr val="black">
                  <a:alpha val="40000"/>
                </a:prstClr>
              </a:outerShdw>
            </a:effectLst>
            <a:scene3d>
              <a:camera prst="orthographicFront"/>
              <a:lightRig rig="threePt" dir="t"/>
            </a:scene3d>
            <a:sp3d prstMaterial="matte">
              <a:contourClr>
                <a:schemeClr val="accent6"/>
              </a:contourClr>
            </a:sp3d>
          </p:spPr>
          <p:style>
            <a:lnRef idx="1">
              <a:schemeClr val="accent1"/>
            </a:lnRef>
            <a:fillRef idx="3">
              <a:schemeClr val="accent1"/>
            </a:fillRef>
            <a:effectRef idx="2">
              <a:schemeClr val="accent1"/>
            </a:effectRef>
            <a:fontRef idx="minor">
              <a:schemeClr val="lt1"/>
            </a:fontRef>
          </p:style>
          <p:txBody>
            <a:bodyPr anchor="ctr"/>
            <a:lstStyle/>
            <a:p>
              <a:pPr algn="ctr">
                <a:defRPr/>
              </a:pPr>
              <a:r>
                <a:rPr lang="da-DK" sz="1200" dirty="0">
                  <a:solidFill>
                    <a:srgbClr val="FFFFFF"/>
                  </a:solidFill>
                  <a:latin typeface="Arial" pitchFamily="34" charset="0"/>
                  <a:ea typeface="ＭＳ Ｐゴシック" pitchFamily="-97" charset="-128"/>
                </a:rPr>
                <a:t> </a:t>
              </a:r>
            </a:p>
          </p:txBody>
        </p:sp>
        <p:grpSp>
          <p:nvGrpSpPr>
            <p:cNvPr id="35851" name="Gruppe 65"/>
            <p:cNvGrpSpPr>
              <a:grpSpLocks/>
            </p:cNvGrpSpPr>
            <p:nvPr/>
          </p:nvGrpSpPr>
          <p:grpSpPr bwMode="auto">
            <a:xfrm>
              <a:off x="3051175" y="2146300"/>
              <a:ext cx="1346255" cy="3771900"/>
              <a:chOff x="1222375" y="2146300"/>
              <a:chExt cx="1346255" cy="3771900"/>
            </a:xfrm>
          </p:grpSpPr>
          <p:sp>
            <p:nvSpPr>
              <p:cNvPr id="67" name="Rektangel 66"/>
              <p:cNvSpPr>
                <a:spLocks noChangeArrowheads="1"/>
              </p:cNvSpPr>
              <p:nvPr/>
            </p:nvSpPr>
            <p:spPr bwMode="auto">
              <a:xfrm>
                <a:off x="1231900" y="4738688"/>
                <a:ext cx="1333527" cy="1179512"/>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400" b="1" kern="0" noProof="1">
                  <a:solidFill>
                    <a:sysClr val="window" lastClr="FFFFFF"/>
                  </a:solidFill>
                  <a:latin typeface="Arial" pitchFamily="34" charset="0"/>
                  <a:ea typeface="ＭＳ Ｐゴシック" pitchFamily="-97" charset="-128"/>
                </a:endParaRPr>
              </a:p>
            </p:txBody>
          </p:sp>
          <p:sp>
            <p:nvSpPr>
              <p:cNvPr id="68" name="Højrepil 67"/>
              <p:cNvSpPr/>
              <p:nvPr/>
            </p:nvSpPr>
            <p:spPr bwMode="auto">
              <a:xfrm rot="5400000">
                <a:off x="1631169" y="4653753"/>
                <a:ext cx="485775" cy="354019"/>
              </a:xfrm>
              <a:prstGeom prst="rightArrow">
                <a:avLst>
                  <a:gd name="adj1" fmla="val 50000"/>
                  <a:gd name="adj2" fmla="val 82469"/>
                </a:avLst>
              </a:pr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defRPr/>
                </a:pPr>
                <a:r>
                  <a:rPr lang="da-DK" sz="1600" b="1" kern="0" noProof="1">
                    <a:solidFill>
                      <a:srgbClr val="FFFFFF"/>
                    </a:solidFill>
                    <a:latin typeface="Arial" pitchFamily="34" charset="0"/>
                    <a:ea typeface="ＭＳ Ｐゴシック" pitchFamily="-97" charset="-128"/>
                  </a:rPr>
                  <a:t> </a:t>
                </a:r>
              </a:p>
            </p:txBody>
          </p:sp>
          <p:sp>
            <p:nvSpPr>
              <p:cNvPr id="69" name="Rektangel 68"/>
              <p:cNvSpPr>
                <a:spLocks noChangeArrowheads="1"/>
              </p:cNvSpPr>
              <p:nvPr/>
            </p:nvSpPr>
            <p:spPr bwMode="auto">
              <a:xfrm>
                <a:off x="1231900" y="3441700"/>
                <a:ext cx="1333527" cy="1179513"/>
              </a:xfrm>
              <a:prstGeom prst="rect">
                <a:avLst/>
              </a:pr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defRPr/>
                </a:pPr>
                <a:endParaRPr lang="da-DK" sz="1600" b="1" kern="0" noProof="1">
                  <a:solidFill>
                    <a:srgbClr val="FFFFFF"/>
                  </a:solidFill>
                  <a:latin typeface="Arial" pitchFamily="34" charset="0"/>
                  <a:ea typeface="ＭＳ Ｐゴシック" pitchFamily="-97" charset="-128"/>
                </a:endParaRPr>
              </a:p>
            </p:txBody>
          </p:sp>
          <p:sp>
            <p:nvSpPr>
              <p:cNvPr id="70" name="Højrepil 69"/>
              <p:cNvSpPr/>
              <p:nvPr/>
            </p:nvSpPr>
            <p:spPr bwMode="auto">
              <a:xfrm rot="5400000">
                <a:off x="1654983" y="3358352"/>
                <a:ext cx="485775" cy="354020"/>
              </a:xfrm>
              <a:prstGeom prst="rightArrow">
                <a:avLst>
                  <a:gd name="adj1" fmla="val 50000"/>
                  <a:gd name="adj2" fmla="val 82469"/>
                </a:avLst>
              </a:prstGeom>
              <a:gradFill flip="none" rotWithShape="1">
                <a:gsLst>
                  <a:gs pos="0">
                    <a:srgbClr val="002060"/>
                  </a:gs>
                  <a:gs pos="100000">
                    <a:srgbClr val="1F88C8"/>
                  </a:gs>
                </a:gsLst>
                <a:lin ang="2700000" scaled="1"/>
                <a:tileRect/>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defRPr/>
                </a:pPr>
                <a:r>
                  <a:rPr lang="da-DK" sz="1400" b="1" kern="0" noProof="1">
                    <a:solidFill>
                      <a:sysClr val="window" lastClr="FFFFFF"/>
                    </a:solidFill>
                    <a:latin typeface="Arial" pitchFamily="34" charset="0"/>
                    <a:ea typeface="ＭＳ Ｐゴシック" pitchFamily="-97" charset="-128"/>
                  </a:rPr>
                  <a:t> </a:t>
                </a:r>
              </a:p>
            </p:txBody>
          </p:sp>
          <p:sp>
            <p:nvSpPr>
              <p:cNvPr id="71" name="Rektangel 70"/>
              <p:cNvSpPr>
                <a:spLocks noChangeArrowheads="1"/>
              </p:cNvSpPr>
              <p:nvPr/>
            </p:nvSpPr>
            <p:spPr bwMode="auto">
              <a:xfrm>
                <a:off x="1231900" y="2146300"/>
                <a:ext cx="1333527" cy="1179513"/>
              </a:xfrm>
              <a:prstGeom prst="rect">
                <a:avLst/>
              </a:prstGeom>
              <a:gradFill rotWithShape="1">
                <a:gsLst>
                  <a:gs pos="0">
                    <a:schemeClr val="accent1"/>
                  </a:gs>
                  <a:gs pos="100000">
                    <a:schemeClr val="tx1"/>
                  </a:gs>
                </a:gsLst>
                <a:lin ang="16200000"/>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indent="-342900" algn="ctr">
                  <a:defRPr/>
                </a:pPr>
                <a:endParaRPr lang="da-DK" noProof="1">
                  <a:solidFill>
                    <a:srgbClr val="FFFFFF"/>
                  </a:solidFill>
                  <a:latin typeface="Arial" pitchFamily="34" charset="0"/>
                  <a:ea typeface="ＭＳ Ｐゴシック" pitchFamily="-97" charset="-128"/>
                </a:endParaRPr>
              </a:p>
            </p:txBody>
          </p:sp>
          <p:sp>
            <p:nvSpPr>
              <p:cNvPr id="35860" name="Text Box 52"/>
              <p:cNvSpPr txBox="1">
                <a:spLocks noChangeArrowheads="1"/>
              </p:cNvSpPr>
              <p:nvPr/>
            </p:nvSpPr>
            <p:spPr bwMode="gray">
              <a:xfrm>
                <a:off x="1222375" y="2527356"/>
                <a:ext cx="1346255" cy="461665"/>
              </a:xfrm>
              <a:prstGeom prst="rect">
                <a:avLst/>
              </a:prstGeom>
              <a:noFill/>
              <a:ln w="9525">
                <a:noFill/>
                <a:miter lim="800000"/>
                <a:headEnd/>
                <a:tailEnd/>
              </a:ln>
            </p:spPr>
            <p:txBody>
              <a:bodyPr>
                <a:spAutoFit/>
              </a:bodyPr>
              <a:lstStyle/>
              <a:p>
                <a:pPr algn="ctr" defTabSz="801688">
                  <a:spcBef>
                    <a:spcPct val="20000"/>
                  </a:spcBef>
                </a:pPr>
                <a:r>
                  <a:rPr lang="en-US" sz="1200" noProof="1">
                    <a:solidFill>
                      <a:srgbClr val="171717"/>
                    </a:solidFill>
                  </a:rPr>
                  <a:t>This is placeholder text. </a:t>
                </a:r>
              </a:p>
            </p:txBody>
          </p:sp>
          <p:sp>
            <p:nvSpPr>
              <p:cNvPr id="35861" name="Text Box 52"/>
              <p:cNvSpPr txBox="1">
                <a:spLocks noChangeArrowheads="1"/>
              </p:cNvSpPr>
              <p:nvPr/>
            </p:nvSpPr>
            <p:spPr bwMode="gray">
              <a:xfrm>
                <a:off x="1222375" y="5084409"/>
                <a:ext cx="1346255" cy="461665"/>
              </a:xfrm>
              <a:prstGeom prst="rect">
                <a:avLst/>
              </a:prstGeom>
              <a:noFill/>
              <a:ln w="9525">
                <a:noFill/>
                <a:miter lim="800000"/>
                <a:headEnd/>
                <a:tailEnd/>
              </a:ln>
            </p:spPr>
            <p:txBody>
              <a:bodyPr>
                <a:spAutoFit/>
              </a:bodyPr>
              <a:lstStyle/>
              <a:p>
                <a:pPr algn="ctr" defTabSz="801688">
                  <a:spcBef>
                    <a:spcPct val="20000"/>
                  </a:spcBef>
                </a:pPr>
                <a:r>
                  <a:rPr lang="en-US" sz="1200" noProof="1">
                    <a:solidFill>
                      <a:schemeClr val="bg2"/>
                    </a:solidFill>
                  </a:rPr>
                  <a:t>This is placeholder text. </a:t>
                </a:r>
              </a:p>
            </p:txBody>
          </p:sp>
          <p:sp>
            <p:nvSpPr>
              <p:cNvPr id="35862" name="Text Box 52"/>
              <p:cNvSpPr txBox="1">
                <a:spLocks noChangeArrowheads="1"/>
              </p:cNvSpPr>
              <p:nvPr/>
            </p:nvSpPr>
            <p:spPr bwMode="gray">
              <a:xfrm>
                <a:off x="1222375" y="3800097"/>
                <a:ext cx="1346255" cy="461665"/>
              </a:xfrm>
              <a:prstGeom prst="rect">
                <a:avLst/>
              </a:prstGeom>
              <a:noFill/>
              <a:ln w="9525">
                <a:noFill/>
                <a:miter lim="800000"/>
                <a:headEnd/>
                <a:tailEnd/>
              </a:ln>
            </p:spPr>
            <p:txBody>
              <a:bodyPr>
                <a:spAutoFit/>
              </a:bodyPr>
              <a:lstStyle/>
              <a:p>
                <a:pPr algn="ctr" defTabSz="801688">
                  <a:spcBef>
                    <a:spcPct val="20000"/>
                  </a:spcBef>
                </a:pPr>
                <a:r>
                  <a:rPr lang="en-US" sz="1200" noProof="1">
                    <a:solidFill>
                      <a:srgbClr val="171717"/>
                    </a:solidFill>
                  </a:rPr>
                  <a:t>This is placeholder text. </a:t>
                </a:r>
              </a:p>
            </p:txBody>
          </p:sp>
        </p:grpSp>
        <p:sp>
          <p:nvSpPr>
            <p:cNvPr id="35852" name="Text Box 52"/>
            <p:cNvSpPr txBox="1">
              <a:spLocks noChangeArrowheads="1"/>
            </p:cNvSpPr>
            <p:nvPr/>
          </p:nvSpPr>
          <p:spPr bwMode="gray">
            <a:xfrm>
              <a:off x="4498975" y="2527356"/>
              <a:ext cx="1346255" cy="461665"/>
            </a:xfrm>
            <a:prstGeom prst="rect">
              <a:avLst/>
            </a:prstGeom>
            <a:noFill/>
            <a:ln w="9525">
              <a:noFill/>
              <a:miter lim="800000"/>
              <a:headEnd/>
              <a:tailEnd/>
            </a:ln>
          </p:spPr>
          <p:txBody>
            <a:bodyPr>
              <a:spAutoFit/>
            </a:bodyPr>
            <a:lstStyle/>
            <a:p>
              <a:pPr algn="ctr" defTabSz="801688">
                <a:spcBef>
                  <a:spcPct val="20000"/>
                </a:spcBef>
              </a:pPr>
              <a:r>
                <a:rPr lang="en-US" sz="1200" noProof="1">
                  <a:solidFill>
                    <a:schemeClr val="tx2"/>
                  </a:solidFill>
                </a:rPr>
                <a:t>This is placeholder text. </a:t>
              </a:r>
            </a:p>
          </p:txBody>
        </p:sp>
        <p:sp>
          <p:nvSpPr>
            <p:cNvPr id="85" name="Text Box 52"/>
            <p:cNvSpPr txBox="1">
              <a:spLocks noChangeArrowheads="1"/>
            </p:cNvSpPr>
            <p:nvPr/>
          </p:nvSpPr>
          <p:spPr bwMode="gray">
            <a:xfrm>
              <a:off x="4499004" y="5038725"/>
              <a:ext cx="1346227" cy="461963"/>
            </a:xfrm>
            <a:prstGeom prst="rect">
              <a:avLst/>
            </a:prstGeom>
            <a:noFill/>
            <a:ln w="9525">
              <a:noFill/>
              <a:miter lim="800000"/>
              <a:headEnd/>
              <a:tailEnd/>
            </a:ln>
          </p:spPr>
          <p:txBody>
            <a:bodyPr>
              <a:spAutoFit/>
            </a:bodyPr>
            <a:lstStyle/>
            <a:p>
              <a:pPr algn="ctr" defTabSz="801688">
                <a:spcBef>
                  <a:spcPct val="20000"/>
                </a:spcBef>
                <a:defRPr/>
              </a:pPr>
              <a:r>
                <a:rPr lang="da-DK" sz="1200" noProof="1">
                  <a:solidFill>
                    <a:schemeClr val="accent1">
                      <a:lumMod val="10000"/>
                    </a:schemeClr>
                  </a:solidFill>
                  <a:latin typeface="Arial" pitchFamily="34" charset="0"/>
                  <a:ea typeface="ＭＳ Ｐゴシック" pitchFamily="-97" charset="-128"/>
                </a:rPr>
                <a:t>This is placeholder text. </a:t>
              </a:r>
            </a:p>
          </p:txBody>
        </p:sp>
        <p:sp>
          <p:nvSpPr>
            <p:cNvPr id="35854" name="Text Box 52"/>
            <p:cNvSpPr txBox="1">
              <a:spLocks noChangeArrowheads="1"/>
            </p:cNvSpPr>
            <p:nvPr/>
          </p:nvSpPr>
          <p:spPr bwMode="gray">
            <a:xfrm>
              <a:off x="4498975" y="3800097"/>
              <a:ext cx="1346255" cy="461665"/>
            </a:xfrm>
            <a:prstGeom prst="rect">
              <a:avLst/>
            </a:prstGeom>
            <a:noFill/>
            <a:ln w="9525">
              <a:noFill/>
              <a:miter lim="800000"/>
              <a:headEnd/>
              <a:tailEnd/>
            </a:ln>
          </p:spPr>
          <p:txBody>
            <a:bodyPr>
              <a:spAutoFit/>
            </a:bodyPr>
            <a:lstStyle/>
            <a:p>
              <a:pPr algn="ctr" defTabSz="801688">
                <a:spcBef>
                  <a:spcPct val="20000"/>
                </a:spcBef>
              </a:pPr>
              <a:r>
                <a:rPr lang="en-US" sz="1200" noProof="1">
                  <a:solidFill>
                    <a:srgbClr val="171717"/>
                  </a:solidFill>
                </a:rPr>
                <a:t>This is placeholder text. </a:t>
              </a:r>
            </a:p>
          </p:txBody>
        </p:sp>
      </p:gr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6866" name="Rectangle 4"/>
          <p:cNvSpPr>
            <a:spLocks noChangeArrowheads="1"/>
          </p:cNvSpPr>
          <p:nvPr/>
        </p:nvSpPr>
        <p:spPr bwMode="gray">
          <a:xfrm>
            <a:off x="874713" y="1355725"/>
            <a:ext cx="4852987" cy="358775"/>
          </a:xfrm>
          <a:prstGeom prst="rect">
            <a:avLst/>
          </a:prstGeom>
          <a:noFill/>
          <a:ln w="9525">
            <a:noFill/>
            <a:miter lim="800000"/>
            <a:headEnd/>
            <a:tailEnd/>
          </a:ln>
        </p:spPr>
        <p:txBody>
          <a:bodyPr lIns="0" tIns="0" rIns="0" bIns="0" anchor="ctr"/>
          <a:lstStyle/>
          <a:p>
            <a:pPr defTabSz="801688"/>
            <a:r>
              <a:rPr lang="en-US" sz="2000">
                <a:solidFill>
                  <a:srgbClr val="171717"/>
                </a:solidFill>
              </a:rPr>
              <a:t>Your own sub headline</a:t>
            </a:r>
          </a:p>
          <a:p>
            <a:pPr defTabSz="801688"/>
            <a:endParaRPr lang="en-US" sz="2000">
              <a:solidFill>
                <a:srgbClr val="171717"/>
              </a:solidFill>
            </a:endParaRPr>
          </a:p>
        </p:txBody>
      </p:sp>
      <p:sp>
        <p:nvSpPr>
          <p:cNvPr id="36867" name="Rectangle 5"/>
          <p:cNvSpPr txBox="1">
            <a:spLocks noChangeArrowheads="1"/>
          </p:cNvSpPr>
          <p:nvPr/>
        </p:nvSpPr>
        <p:spPr bwMode="gray">
          <a:xfrm>
            <a:off x="874713" y="779463"/>
            <a:ext cx="2673350" cy="600075"/>
          </a:xfrm>
          <a:prstGeom prst="rect">
            <a:avLst/>
          </a:prstGeom>
          <a:noFill/>
          <a:ln w="9525">
            <a:noFill/>
            <a:miter lim="800000"/>
            <a:headEnd/>
            <a:tailEnd/>
          </a:ln>
        </p:spPr>
        <p:txBody>
          <a:bodyPr lIns="0" rIns="0" anchor="ctr"/>
          <a:lstStyle/>
          <a:p>
            <a:pPr defTabSz="914400" eaLnBrk="0" hangingPunct="0">
              <a:lnSpc>
                <a:spcPct val="95000"/>
              </a:lnSpc>
            </a:pPr>
            <a:r>
              <a:rPr lang="en-US" sz="3000" b="1">
                <a:solidFill>
                  <a:srgbClr val="171717"/>
                </a:solidFill>
              </a:rPr>
              <a:t>Templates</a:t>
            </a:r>
          </a:p>
        </p:txBody>
      </p:sp>
      <p:sp>
        <p:nvSpPr>
          <p:cNvPr id="36868"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r>
              <a:rPr lang="en-US" sz="1200">
                <a:solidFill>
                  <a:srgbClr val="171717"/>
                </a:solidFill>
              </a:rPr>
              <a:t>Your own footer</a:t>
            </a:r>
          </a:p>
        </p:txBody>
      </p:sp>
      <p:sp>
        <p:nvSpPr>
          <p:cNvPr id="36869"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r>
              <a:rPr lang="en-US" sz="1200">
                <a:solidFill>
                  <a:srgbClr val="171717"/>
                </a:solidFill>
              </a:rPr>
              <a:t>Your Logo</a:t>
            </a:r>
          </a:p>
        </p:txBody>
      </p:sp>
      <p:sp>
        <p:nvSpPr>
          <p:cNvPr id="19" name="Rektangel 18"/>
          <p:cNvSpPr>
            <a:spLocks noChangeArrowheads="1"/>
          </p:cNvSpPr>
          <p:nvPr/>
        </p:nvSpPr>
        <p:spPr bwMode="auto">
          <a:xfrm>
            <a:off x="1260475" y="2500313"/>
            <a:ext cx="4000500" cy="354012"/>
          </a:xfrm>
          <a:prstGeom prst="rect">
            <a:avLst/>
          </a:prstGeom>
          <a:gradFill flip="none" rotWithShape="1">
            <a:gsLst>
              <a:gs pos="0">
                <a:srgbClr val="FFFFFF">
                  <a:lumMod val="75000"/>
                </a:srgbClr>
              </a:gs>
              <a:gs pos="50000">
                <a:srgbClr val="FFFFFF">
                  <a:lumMod val="75000"/>
                </a:srgbClr>
              </a:gs>
              <a:gs pos="100000">
                <a:srgbClr val="E6E6E6">
                  <a:lumMod val="75000"/>
                </a:srgbClr>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fontAlgn="auto">
              <a:spcBef>
                <a:spcPts val="0"/>
              </a:spcBef>
              <a:spcAft>
                <a:spcPts val="0"/>
              </a:spcAft>
              <a:buFont typeface="+mj-lt"/>
              <a:buAutoNum type="arabicPeriod"/>
              <a:defRPr/>
            </a:pPr>
            <a:endParaRPr lang="da-DK" sz="1200" kern="0" noProof="1">
              <a:solidFill>
                <a:sysClr val="window" lastClr="FFFFFF"/>
              </a:solidFill>
              <a:latin typeface="Arial" pitchFamily="34" charset="0"/>
              <a:ea typeface="ＭＳ Ｐゴシック" pitchFamily="-97" charset="-128"/>
            </a:endParaRPr>
          </a:p>
        </p:txBody>
      </p:sp>
      <p:sp>
        <p:nvSpPr>
          <p:cNvPr id="20" name="Rektangel 19"/>
          <p:cNvSpPr>
            <a:spLocks noChangeArrowheads="1"/>
          </p:cNvSpPr>
          <p:nvPr/>
        </p:nvSpPr>
        <p:spPr bwMode="auto">
          <a:xfrm>
            <a:off x="1260475" y="5068888"/>
            <a:ext cx="4000500" cy="354012"/>
          </a:xfrm>
          <a:prstGeom prst="rect">
            <a:avLst/>
          </a:prstGeom>
          <a:gradFill flip="none" rotWithShape="1">
            <a:gsLst>
              <a:gs pos="0">
                <a:srgbClr val="FFFFFF">
                  <a:lumMod val="75000"/>
                </a:srgbClr>
              </a:gs>
              <a:gs pos="50000">
                <a:srgbClr val="FFFFFF">
                  <a:lumMod val="75000"/>
                </a:srgbClr>
              </a:gs>
              <a:gs pos="100000">
                <a:srgbClr val="E6E6E6">
                  <a:lumMod val="75000"/>
                </a:srgbClr>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fontAlgn="auto">
              <a:spcBef>
                <a:spcPts val="0"/>
              </a:spcBef>
              <a:spcAft>
                <a:spcPts val="0"/>
              </a:spcAft>
              <a:buFont typeface="+mj-lt"/>
              <a:buAutoNum type="arabicPeriod"/>
              <a:defRPr/>
            </a:pPr>
            <a:endParaRPr lang="da-DK" sz="1200" kern="0" noProof="1">
              <a:solidFill>
                <a:sysClr val="window" lastClr="FFFFFF"/>
              </a:solidFill>
              <a:latin typeface="Arial" pitchFamily="34" charset="0"/>
              <a:ea typeface="ＭＳ Ｐゴシック" pitchFamily="-97" charset="-128"/>
            </a:endParaRPr>
          </a:p>
        </p:txBody>
      </p:sp>
      <p:sp>
        <p:nvSpPr>
          <p:cNvPr id="21" name="Rektangel 20"/>
          <p:cNvSpPr>
            <a:spLocks noChangeArrowheads="1"/>
          </p:cNvSpPr>
          <p:nvPr/>
        </p:nvSpPr>
        <p:spPr bwMode="auto">
          <a:xfrm>
            <a:off x="1260475" y="3357563"/>
            <a:ext cx="4000500" cy="352425"/>
          </a:xfrm>
          <a:prstGeom prst="rect">
            <a:avLst/>
          </a:prstGeom>
          <a:gradFill flip="none" rotWithShape="1">
            <a:gsLst>
              <a:gs pos="0">
                <a:srgbClr val="FFFFFF">
                  <a:lumMod val="75000"/>
                </a:srgbClr>
              </a:gs>
              <a:gs pos="50000">
                <a:srgbClr val="FFFFFF">
                  <a:lumMod val="75000"/>
                </a:srgbClr>
              </a:gs>
              <a:gs pos="100000">
                <a:srgbClr val="E6E6E6">
                  <a:lumMod val="75000"/>
                </a:srgbClr>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fontAlgn="auto">
              <a:spcBef>
                <a:spcPts val="0"/>
              </a:spcBef>
              <a:spcAft>
                <a:spcPts val="0"/>
              </a:spcAft>
              <a:buFont typeface="+mj-lt"/>
              <a:buAutoNum type="arabicPeriod"/>
              <a:defRPr/>
            </a:pPr>
            <a:endParaRPr lang="da-DK" sz="1200" kern="0" noProof="1">
              <a:solidFill>
                <a:sysClr val="window" lastClr="FFFFFF"/>
              </a:solidFill>
              <a:latin typeface="Arial" pitchFamily="34" charset="0"/>
              <a:ea typeface="ＭＳ Ｐゴシック" pitchFamily="-97" charset="-128"/>
            </a:endParaRPr>
          </a:p>
        </p:txBody>
      </p:sp>
      <p:sp>
        <p:nvSpPr>
          <p:cNvPr id="22" name="Rektangel 21"/>
          <p:cNvSpPr>
            <a:spLocks noChangeArrowheads="1"/>
          </p:cNvSpPr>
          <p:nvPr/>
        </p:nvSpPr>
        <p:spPr bwMode="auto">
          <a:xfrm>
            <a:off x="1260475" y="3786188"/>
            <a:ext cx="4000500" cy="352425"/>
          </a:xfrm>
          <a:prstGeom prst="rect">
            <a:avLst/>
          </a:prstGeom>
          <a:gradFill flip="none" rotWithShape="1">
            <a:gsLst>
              <a:gs pos="0">
                <a:srgbClr val="FFFFFF">
                  <a:lumMod val="75000"/>
                </a:srgbClr>
              </a:gs>
              <a:gs pos="50000">
                <a:srgbClr val="FFFFFF">
                  <a:lumMod val="75000"/>
                </a:srgbClr>
              </a:gs>
              <a:gs pos="100000">
                <a:srgbClr val="E6E6E6">
                  <a:lumMod val="75000"/>
                </a:srgbClr>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fontAlgn="auto">
              <a:spcBef>
                <a:spcPts val="0"/>
              </a:spcBef>
              <a:spcAft>
                <a:spcPts val="0"/>
              </a:spcAft>
              <a:buFont typeface="+mj-lt"/>
              <a:buAutoNum type="arabicPeriod"/>
              <a:defRPr/>
            </a:pPr>
            <a:endParaRPr lang="da-DK" sz="1200" kern="0" noProof="1">
              <a:solidFill>
                <a:sysClr val="window" lastClr="FFFFFF"/>
              </a:solidFill>
              <a:latin typeface="Arial" pitchFamily="34" charset="0"/>
              <a:ea typeface="ＭＳ Ｐゴシック" pitchFamily="-97" charset="-128"/>
            </a:endParaRPr>
          </a:p>
        </p:txBody>
      </p:sp>
      <p:sp>
        <p:nvSpPr>
          <p:cNvPr id="23" name="Rektangel 22"/>
          <p:cNvSpPr>
            <a:spLocks noChangeArrowheads="1"/>
          </p:cNvSpPr>
          <p:nvPr/>
        </p:nvSpPr>
        <p:spPr bwMode="auto">
          <a:xfrm>
            <a:off x="1260475" y="2928938"/>
            <a:ext cx="4000500" cy="352425"/>
          </a:xfrm>
          <a:prstGeom prst="rect">
            <a:avLst/>
          </a:prstGeom>
          <a:gradFill flip="none" rotWithShape="1">
            <a:gsLst>
              <a:gs pos="0">
                <a:srgbClr val="FFFFFF">
                  <a:lumMod val="75000"/>
                </a:srgbClr>
              </a:gs>
              <a:gs pos="50000">
                <a:srgbClr val="FFFFFF">
                  <a:lumMod val="75000"/>
                </a:srgbClr>
              </a:gs>
              <a:gs pos="100000">
                <a:srgbClr val="E6E6E6">
                  <a:lumMod val="75000"/>
                </a:srgbClr>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fontAlgn="auto">
              <a:spcBef>
                <a:spcPts val="0"/>
              </a:spcBef>
              <a:spcAft>
                <a:spcPts val="0"/>
              </a:spcAft>
              <a:buFont typeface="+mj-lt"/>
              <a:buAutoNum type="arabicPeriod"/>
              <a:defRPr/>
            </a:pPr>
            <a:endParaRPr lang="da-DK" sz="1200" kern="0" noProof="1">
              <a:solidFill>
                <a:sysClr val="window" lastClr="FFFFFF"/>
              </a:solidFill>
              <a:latin typeface="Arial" pitchFamily="34" charset="0"/>
              <a:ea typeface="ＭＳ Ｐゴシック" pitchFamily="-97" charset="-128"/>
            </a:endParaRPr>
          </a:p>
        </p:txBody>
      </p:sp>
      <p:sp>
        <p:nvSpPr>
          <p:cNvPr id="24" name="Rektangel 23"/>
          <p:cNvSpPr>
            <a:spLocks noChangeArrowheads="1"/>
          </p:cNvSpPr>
          <p:nvPr/>
        </p:nvSpPr>
        <p:spPr bwMode="auto">
          <a:xfrm>
            <a:off x="1260475" y="4214813"/>
            <a:ext cx="4000500" cy="352425"/>
          </a:xfrm>
          <a:prstGeom prst="rect">
            <a:avLst/>
          </a:prstGeom>
          <a:gradFill flip="none" rotWithShape="1">
            <a:gsLst>
              <a:gs pos="0">
                <a:srgbClr val="FFFFFF">
                  <a:lumMod val="75000"/>
                </a:srgbClr>
              </a:gs>
              <a:gs pos="50000">
                <a:srgbClr val="FFFFFF">
                  <a:lumMod val="75000"/>
                </a:srgbClr>
              </a:gs>
              <a:gs pos="100000">
                <a:srgbClr val="E6E6E6">
                  <a:lumMod val="75000"/>
                </a:srgbClr>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fontAlgn="auto">
              <a:spcBef>
                <a:spcPts val="0"/>
              </a:spcBef>
              <a:spcAft>
                <a:spcPts val="0"/>
              </a:spcAft>
              <a:buFont typeface="+mj-lt"/>
              <a:buAutoNum type="arabicPeriod"/>
              <a:defRPr/>
            </a:pPr>
            <a:endParaRPr lang="da-DK" sz="1200" kern="0" noProof="1">
              <a:solidFill>
                <a:sysClr val="window" lastClr="FFFFFF"/>
              </a:solidFill>
              <a:latin typeface="Arial" pitchFamily="34" charset="0"/>
              <a:ea typeface="ＭＳ Ｐゴシック" pitchFamily="-97" charset="-128"/>
            </a:endParaRPr>
          </a:p>
        </p:txBody>
      </p:sp>
      <p:sp>
        <p:nvSpPr>
          <p:cNvPr id="25" name="Rektangel 24"/>
          <p:cNvSpPr>
            <a:spLocks noChangeArrowheads="1"/>
          </p:cNvSpPr>
          <p:nvPr/>
        </p:nvSpPr>
        <p:spPr bwMode="auto">
          <a:xfrm>
            <a:off x="1260475" y="4643438"/>
            <a:ext cx="4000500" cy="350837"/>
          </a:xfrm>
          <a:prstGeom prst="rect">
            <a:avLst/>
          </a:prstGeom>
          <a:gradFill flip="none" rotWithShape="1">
            <a:gsLst>
              <a:gs pos="0">
                <a:srgbClr val="FFFFFF">
                  <a:lumMod val="75000"/>
                </a:srgbClr>
              </a:gs>
              <a:gs pos="50000">
                <a:srgbClr val="FFFFFF">
                  <a:lumMod val="75000"/>
                </a:srgbClr>
              </a:gs>
              <a:gs pos="100000">
                <a:srgbClr val="E6E6E6">
                  <a:lumMod val="75000"/>
                </a:srgbClr>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fontAlgn="auto">
              <a:spcBef>
                <a:spcPts val="0"/>
              </a:spcBef>
              <a:spcAft>
                <a:spcPts val="0"/>
              </a:spcAft>
              <a:buFont typeface="+mj-lt"/>
              <a:buAutoNum type="arabicPeriod"/>
              <a:defRPr/>
            </a:pPr>
            <a:endParaRPr lang="da-DK" sz="1200" kern="0" noProof="1">
              <a:solidFill>
                <a:sysClr val="window" lastClr="FFFFFF"/>
              </a:solidFill>
              <a:latin typeface="Arial" pitchFamily="34" charset="0"/>
              <a:ea typeface="ＭＳ Ｐゴシック" pitchFamily="-97" charset="-128"/>
            </a:endParaRPr>
          </a:p>
        </p:txBody>
      </p:sp>
      <p:sp>
        <p:nvSpPr>
          <p:cNvPr id="36877" name="Tekstboks 8"/>
          <p:cNvSpPr txBox="1">
            <a:spLocks noChangeArrowheads="1"/>
          </p:cNvSpPr>
          <p:nvPr/>
        </p:nvSpPr>
        <p:spPr bwMode="auto">
          <a:xfrm>
            <a:off x="1295400" y="2540000"/>
            <a:ext cx="4000500" cy="261938"/>
          </a:xfrm>
          <a:prstGeom prst="rect">
            <a:avLst/>
          </a:prstGeom>
          <a:noFill/>
          <a:ln w="9525">
            <a:noFill/>
            <a:miter lim="800000"/>
            <a:headEnd/>
            <a:tailEnd/>
          </a:ln>
        </p:spPr>
        <p:txBody>
          <a:bodyPr>
            <a:spAutoFit/>
          </a:bodyPr>
          <a:lstStyle/>
          <a:p>
            <a:r>
              <a:rPr lang="en-US" sz="1100">
                <a:solidFill>
                  <a:schemeClr val="tx2"/>
                </a:solidFill>
              </a:rPr>
              <a:t>This is an example text. Go ahead and replace it </a:t>
            </a:r>
            <a:endParaRPr lang="da-DK" sz="1100">
              <a:solidFill>
                <a:schemeClr val="tx2"/>
              </a:solidFill>
            </a:endParaRPr>
          </a:p>
        </p:txBody>
      </p:sp>
      <p:sp>
        <p:nvSpPr>
          <p:cNvPr id="36878" name="Tekstboks 9"/>
          <p:cNvSpPr txBox="1">
            <a:spLocks noChangeArrowheads="1"/>
          </p:cNvSpPr>
          <p:nvPr/>
        </p:nvSpPr>
        <p:spPr bwMode="auto">
          <a:xfrm>
            <a:off x="1295400" y="5118100"/>
            <a:ext cx="4000500" cy="261938"/>
          </a:xfrm>
          <a:prstGeom prst="rect">
            <a:avLst/>
          </a:prstGeom>
          <a:noFill/>
          <a:ln w="9525">
            <a:noFill/>
            <a:miter lim="800000"/>
            <a:headEnd/>
            <a:tailEnd/>
          </a:ln>
        </p:spPr>
        <p:txBody>
          <a:bodyPr>
            <a:spAutoFit/>
          </a:bodyPr>
          <a:lstStyle/>
          <a:p>
            <a:r>
              <a:rPr lang="en-US" sz="1100">
                <a:solidFill>
                  <a:schemeClr val="tx2"/>
                </a:solidFill>
              </a:rPr>
              <a:t>This is an example text. Go ahead and replace it </a:t>
            </a:r>
            <a:endParaRPr lang="da-DK" sz="1100">
              <a:solidFill>
                <a:schemeClr val="tx2"/>
              </a:solidFill>
            </a:endParaRPr>
          </a:p>
        </p:txBody>
      </p:sp>
      <p:sp>
        <p:nvSpPr>
          <p:cNvPr id="36879" name="Tekstboks 10"/>
          <p:cNvSpPr txBox="1">
            <a:spLocks noChangeArrowheads="1"/>
          </p:cNvSpPr>
          <p:nvPr/>
        </p:nvSpPr>
        <p:spPr bwMode="auto">
          <a:xfrm>
            <a:off x="1295400" y="3398838"/>
            <a:ext cx="4000500" cy="261937"/>
          </a:xfrm>
          <a:prstGeom prst="rect">
            <a:avLst/>
          </a:prstGeom>
          <a:noFill/>
          <a:ln w="9525">
            <a:noFill/>
            <a:miter lim="800000"/>
            <a:headEnd/>
            <a:tailEnd/>
          </a:ln>
        </p:spPr>
        <p:txBody>
          <a:bodyPr>
            <a:spAutoFit/>
          </a:bodyPr>
          <a:lstStyle/>
          <a:p>
            <a:r>
              <a:rPr lang="en-US" sz="1100">
                <a:solidFill>
                  <a:schemeClr val="tx2"/>
                </a:solidFill>
              </a:rPr>
              <a:t>This is an example text. Go ahead and replace it </a:t>
            </a:r>
            <a:endParaRPr lang="da-DK" sz="1100">
              <a:solidFill>
                <a:schemeClr val="tx2"/>
              </a:solidFill>
            </a:endParaRPr>
          </a:p>
        </p:txBody>
      </p:sp>
      <p:sp>
        <p:nvSpPr>
          <p:cNvPr id="36880" name="Tekstboks 11"/>
          <p:cNvSpPr txBox="1">
            <a:spLocks noChangeArrowheads="1"/>
          </p:cNvSpPr>
          <p:nvPr/>
        </p:nvSpPr>
        <p:spPr bwMode="auto">
          <a:xfrm>
            <a:off x="1295400" y="4259263"/>
            <a:ext cx="4000500" cy="261937"/>
          </a:xfrm>
          <a:prstGeom prst="rect">
            <a:avLst/>
          </a:prstGeom>
          <a:noFill/>
          <a:ln w="9525">
            <a:noFill/>
            <a:miter lim="800000"/>
            <a:headEnd/>
            <a:tailEnd/>
          </a:ln>
        </p:spPr>
        <p:txBody>
          <a:bodyPr>
            <a:spAutoFit/>
          </a:bodyPr>
          <a:lstStyle/>
          <a:p>
            <a:r>
              <a:rPr lang="en-US" sz="1100">
                <a:solidFill>
                  <a:schemeClr val="tx2"/>
                </a:solidFill>
              </a:rPr>
              <a:t>This is an example text. Go ahead and replace it </a:t>
            </a:r>
            <a:endParaRPr lang="da-DK" sz="1100">
              <a:solidFill>
                <a:schemeClr val="tx2"/>
              </a:solidFill>
            </a:endParaRPr>
          </a:p>
        </p:txBody>
      </p:sp>
      <p:sp>
        <p:nvSpPr>
          <p:cNvPr id="36881" name="Tekstboks 12"/>
          <p:cNvSpPr txBox="1">
            <a:spLocks noChangeArrowheads="1"/>
          </p:cNvSpPr>
          <p:nvPr/>
        </p:nvSpPr>
        <p:spPr bwMode="auto">
          <a:xfrm>
            <a:off x="1295400" y="2970213"/>
            <a:ext cx="4000500" cy="261937"/>
          </a:xfrm>
          <a:prstGeom prst="rect">
            <a:avLst/>
          </a:prstGeom>
          <a:noFill/>
          <a:ln w="9525">
            <a:noFill/>
            <a:miter lim="800000"/>
            <a:headEnd/>
            <a:tailEnd/>
          </a:ln>
        </p:spPr>
        <p:txBody>
          <a:bodyPr>
            <a:spAutoFit/>
          </a:bodyPr>
          <a:lstStyle/>
          <a:p>
            <a:r>
              <a:rPr lang="en-US" sz="1100">
                <a:solidFill>
                  <a:schemeClr val="tx2"/>
                </a:solidFill>
              </a:rPr>
              <a:t>This is an example text. Go ahead and replace it </a:t>
            </a:r>
            <a:endParaRPr lang="da-DK" sz="1100">
              <a:solidFill>
                <a:schemeClr val="tx2"/>
              </a:solidFill>
            </a:endParaRPr>
          </a:p>
        </p:txBody>
      </p:sp>
      <p:sp>
        <p:nvSpPr>
          <p:cNvPr id="36882" name="Tekstboks 13"/>
          <p:cNvSpPr txBox="1">
            <a:spLocks noChangeArrowheads="1"/>
          </p:cNvSpPr>
          <p:nvPr/>
        </p:nvSpPr>
        <p:spPr bwMode="auto">
          <a:xfrm>
            <a:off x="1295400" y="3829050"/>
            <a:ext cx="4000500" cy="261938"/>
          </a:xfrm>
          <a:prstGeom prst="rect">
            <a:avLst/>
          </a:prstGeom>
          <a:noFill/>
          <a:ln w="9525">
            <a:noFill/>
            <a:miter lim="800000"/>
            <a:headEnd/>
            <a:tailEnd/>
          </a:ln>
        </p:spPr>
        <p:txBody>
          <a:bodyPr>
            <a:spAutoFit/>
          </a:bodyPr>
          <a:lstStyle/>
          <a:p>
            <a:r>
              <a:rPr lang="en-US" sz="1100">
                <a:solidFill>
                  <a:schemeClr val="tx2"/>
                </a:solidFill>
              </a:rPr>
              <a:t>This is an example text. Go ahead and replace it </a:t>
            </a:r>
            <a:endParaRPr lang="da-DK" sz="1100">
              <a:solidFill>
                <a:schemeClr val="tx2"/>
              </a:solidFill>
            </a:endParaRPr>
          </a:p>
        </p:txBody>
      </p:sp>
      <p:sp>
        <p:nvSpPr>
          <p:cNvPr id="36883" name="Tekstboks 14"/>
          <p:cNvSpPr txBox="1">
            <a:spLocks noChangeArrowheads="1"/>
          </p:cNvSpPr>
          <p:nvPr/>
        </p:nvSpPr>
        <p:spPr bwMode="auto">
          <a:xfrm>
            <a:off x="1295400" y="4687888"/>
            <a:ext cx="4000500" cy="261937"/>
          </a:xfrm>
          <a:prstGeom prst="rect">
            <a:avLst/>
          </a:prstGeom>
          <a:noFill/>
          <a:ln w="9525">
            <a:noFill/>
            <a:miter lim="800000"/>
            <a:headEnd/>
            <a:tailEnd/>
          </a:ln>
        </p:spPr>
        <p:txBody>
          <a:bodyPr>
            <a:spAutoFit/>
          </a:bodyPr>
          <a:lstStyle/>
          <a:p>
            <a:r>
              <a:rPr lang="en-US" sz="1100">
                <a:solidFill>
                  <a:schemeClr val="tx2"/>
                </a:solidFill>
              </a:rPr>
              <a:t>This is an example text. Go ahead and replace it </a:t>
            </a:r>
            <a:endParaRPr lang="da-DK" sz="1100">
              <a:solidFill>
                <a:schemeClr val="tx2"/>
              </a:solidFill>
            </a:endParaRPr>
          </a:p>
        </p:txBody>
      </p:sp>
      <p:sp>
        <p:nvSpPr>
          <p:cNvPr id="36884" name="Tekstboks 48"/>
          <p:cNvSpPr txBox="1">
            <a:spLocks noChangeArrowheads="1"/>
          </p:cNvSpPr>
          <p:nvPr/>
        </p:nvSpPr>
        <p:spPr bwMode="auto">
          <a:xfrm>
            <a:off x="533400" y="4635500"/>
            <a:ext cx="304800" cy="369888"/>
          </a:xfrm>
          <a:prstGeom prst="rect">
            <a:avLst/>
          </a:prstGeom>
          <a:noFill/>
          <a:ln w="9525">
            <a:noFill/>
            <a:miter lim="800000"/>
            <a:headEnd/>
            <a:tailEnd/>
          </a:ln>
        </p:spPr>
        <p:txBody>
          <a:bodyPr>
            <a:spAutoFit/>
          </a:bodyPr>
          <a:lstStyle/>
          <a:p>
            <a:r>
              <a:rPr lang="da-DK">
                <a:solidFill>
                  <a:srgbClr val="171717"/>
                </a:solidFill>
                <a:latin typeface="Zapf Dingbats" charset="2"/>
              </a:rPr>
              <a:t>✓</a:t>
            </a:r>
            <a:endParaRPr lang="da-DK">
              <a:solidFill>
                <a:srgbClr val="171717"/>
              </a:solidFill>
            </a:endParaRPr>
          </a:p>
        </p:txBody>
      </p:sp>
      <p:sp>
        <p:nvSpPr>
          <p:cNvPr id="36885" name="Tekstboks 49"/>
          <p:cNvSpPr txBox="1">
            <a:spLocks noChangeArrowheads="1"/>
          </p:cNvSpPr>
          <p:nvPr/>
        </p:nvSpPr>
        <p:spPr bwMode="auto">
          <a:xfrm>
            <a:off x="533400" y="2527300"/>
            <a:ext cx="304800" cy="369888"/>
          </a:xfrm>
          <a:prstGeom prst="rect">
            <a:avLst/>
          </a:prstGeom>
          <a:noFill/>
          <a:ln w="9525">
            <a:noFill/>
            <a:miter lim="800000"/>
            <a:headEnd/>
            <a:tailEnd/>
          </a:ln>
        </p:spPr>
        <p:txBody>
          <a:bodyPr>
            <a:spAutoFit/>
          </a:bodyPr>
          <a:lstStyle/>
          <a:p>
            <a:r>
              <a:rPr lang="da-DK">
                <a:solidFill>
                  <a:srgbClr val="171717"/>
                </a:solidFill>
                <a:latin typeface="Zapf Dingbats" charset="2"/>
              </a:rPr>
              <a:t>✓</a:t>
            </a:r>
            <a:endParaRPr lang="da-DK">
              <a:solidFill>
                <a:srgbClr val="171717"/>
              </a:solidFill>
            </a:endParaRPr>
          </a:p>
        </p:txBody>
      </p:sp>
      <p:sp>
        <p:nvSpPr>
          <p:cNvPr id="36886" name="Tekstboks 50"/>
          <p:cNvSpPr txBox="1">
            <a:spLocks noChangeArrowheads="1"/>
          </p:cNvSpPr>
          <p:nvPr/>
        </p:nvSpPr>
        <p:spPr bwMode="auto">
          <a:xfrm>
            <a:off x="533400" y="5067300"/>
            <a:ext cx="304800" cy="369888"/>
          </a:xfrm>
          <a:prstGeom prst="rect">
            <a:avLst/>
          </a:prstGeom>
          <a:noFill/>
          <a:ln w="9525">
            <a:noFill/>
            <a:miter lim="800000"/>
            <a:headEnd/>
            <a:tailEnd/>
          </a:ln>
        </p:spPr>
        <p:txBody>
          <a:bodyPr>
            <a:spAutoFit/>
          </a:bodyPr>
          <a:lstStyle/>
          <a:p>
            <a:r>
              <a:rPr lang="da-DK">
                <a:solidFill>
                  <a:srgbClr val="171717"/>
                </a:solidFill>
                <a:latin typeface="Zapf Dingbats" charset="2"/>
              </a:rPr>
              <a:t>✓</a:t>
            </a:r>
            <a:endParaRPr lang="da-DK">
              <a:solidFill>
                <a:srgbClr val="171717"/>
              </a:solidFill>
            </a:endParaRPr>
          </a:p>
        </p:txBody>
      </p:sp>
      <p:sp>
        <p:nvSpPr>
          <p:cNvPr id="36887" name="Tekstboks 51"/>
          <p:cNvSpPr txBox="1">
            <a:spLocks noChangeArrowheads="1"/>
          </p:cNvSpPr>
          <p:nvPr/>
        </p:nvSpPr>
        <p:spPr bwMode="auto">
          <a:xfrm>
            <a:off x="533400" y="4216400"/>
            <a:ext cx="304800" cy="369888"/>
          </a:xfrm>
          <a:prstGeom prst="rect">
            <a:avLst/>
          </a:prstGeom>
          <a:noFill/>
          <a:ln w="9525">
            <a:noFill/>
            <a:miter lim="800000"/>
            <a:headEnd/>
            <a:tailEnd/>
          </a:ln>
        </p:spPr>
        <p:txBody>
          <a:bodyPr>
            <a:spAutoFit/>
          </a:bodyPr>
          <a:lstStyle/>
          <a:p>
            <a:r>
              <a:rPr lang="da-DK">
                <a:solidFill>
                  <a:srgbClr val="171717"/>
                </a:solidFill>
                <a:latin typeface="Zapf Dingbats" charset="2"/>
              </a:rPr>
              <a:t>✓</a:t>
            </a:r>
            <a:endParaRPr lang="da-DK">
              <a:solidFill>
                <a:srgbClr val="171717"/>
              </a:solidFill>
            </a:endParaRPr>
          </a:p>
        </p:txBody>
      </p:sp>
      <p:sp>
        <p:nvSpPr>
          <p:cNvPr id="36888" name="Tekstboks 52"/>
          <p:cNvSpPr txBox="1">
            <a:spLocks noChangeArrowheads="1"/>
          </p:cNvSpPr>
          <p:nvPr/>
        </p:nvSpPr>
        <p:spPr bwMode="auto">
          <a:xfrm>
            <a:off x="533400" y="3797300"/>
            <a:ext cx="304800" cy="369888"/>
          </a:xfrm>
          <a:prstGeom prst="rect">
            <a:avLst/>
          </a:prstGeom>
          <a:noFill/>
          <a:ln w="9525">
            <a:noFill/>
            <a:miter lim="800000"/>
            <a:headEnd/>
            <a:tailEnd/>
          </a:ln>
        </p:spPr>
        <p:txBody>
          <a:bodyPr>
            <a:spAutoFit/>
          </a:bodyPr>
          <a:lstStyle/>
          <a:p>
            <a:r>
              <a:rPr lang="da-DK">
                <a:solidFill>
                  <a:srgbClr val="171717"/>
                </a:solidFill>
                <a:latin typeface="Zapf Dingbats" charset="2"/>
              </a:rPr>
              <a:t>✓</a:t>
            </a:r>
            <a:endParaRPr lang="da-DK">
              <a:solidFill>
                <a:srgbClr val="171717"/>
              </a:solidFill>
            </a:endParaRPr>
          </a:p>
        </p:txBody>
      </p:sp>
      <p:sp>
        <p:nvSpPr>
          <p:cNvPr id="36889" name="Tekstboks 53"/>
          <p:cNvSpPr txBox="1">
            <a:spLocks noChangeArrowheads="1"/>
          </p:cNvSpPr>
          <p:nvPr/>
        </p:nvSpPr>
        <p:spPr bwMode="auto">
          <a:xfrm>
            <a:off x="533400" y="3365500"/>
            <a:ext cx="304800" cy="369888"/>
          </a:xfrm>
          <a:prstGeom prst="rect">
            <a:avLst/>
          </a:prstGeom>
          <a:noFill/>
          <a:ln w="9525">
            <a:noFill/>
            <a:miter lim="800000"/>
            <a:headEnd/>
            <a:tailEnd/>
          </a:ln>
        </p:spPr>
        <p:txBody>
          <a:bodyPr>
            <a:spAutoFit/>
          </a:bodyPr>
          <a:lstStyle/>
          <a:p>
            <a:r>
              <a:rPr lang="da-DK">
                <a:solidFill>
                  <a:srgbClr val="171717"/>
                </a:solidFill>
                <a:latin typeface="Zapf Dingbats" charset="2"/>
              </a:rPr>
              <a:t>✓</a:t>
            </a:r>
            <a:endParaRPr lang="da-DK">
              <a:solidFill>
                <a:srgbClr val="171717"/>
              </a:solidFill>
            </a:endParaRPr>
          </a:p>
        </p:txBody>
      </p:sp>
      <p:sp>
        <p:nvSpPr>
          <p:cNvPr id="36890" name="Tekstboks 54"/>
          <p:cNvSpPr txBox="1">
            <a:spLocks noChangeArrowheads="1"/>
          </p:cNvSpPr>
          <p:nvPr/>
        </p:nvSpPr>
        <p:spPr bwMode="auto">
          <a:xfrm>
            <a:off x="533400" y="2946400"/>
            <a:ext cx="304800" cy="369888"/>
          </a:xfrm>
          <a:prstGeom prst="rect">
            <a:avLst/>
          </a:prstGeom>
          <a:noFill/>
          <a:ln w="9525">
            <a:noFill/>
            <a:miter lim="800000"/>
            <a:headEnd/>
            <a:tailEnd/>
          </a:ln>
        </p:spPr>
        <p:txBody>
          <a:bodyPr>
            <a:spAutoFit/>
          </a:bodyPr>
          <a:lstStyle/>
          <a:p>
            <a:r>
              <a:rPr lang="da-DK">
                <a:solidFill>
                  <a:srgbClr val="171717"/>
                </a:solidFill>
                <a:latin typeface="Zapf Dingbats" charset="2"/>
              </a:rPr>
              <a:t>✓</a:t>
            </a:r>
            <a:endParaRPr lang="da-DK">
              <a:solidFill>
                <a:srgbClr val="171717"/>
              </a:solidFill>
            </a:endParaRPr>
          </a:p>
        </p:txBody>
      </p:sp>
      <p:grpSp>
        <p:nvGrpSpPr>
          <p:cNvPr id="36891" name="Gruppe 95"/>
          <p:cNvGrpSpPr>
            <a:grpSpLocks/>
          </p:cNvGrpSpPr>
          <p:nvPr/>
        </p:nvGrpSpPr>
        <p:grpSpPr bwMode="auto">
          <a:xfrm>
            <a:off x="860425" y="2498725"/>
            <a:ext cx="355600" cy="2932113"/>
            <a:chOff x="861062" y="2499360"/>
            <a:chExt cx="355084" cy="2931271"/>
          </a:xfrm>
        </p:grpSpPr>
        <p:grpSp>
          <p:nvGrpSpPr>
            <p:cNvPr id="36895" name="Gruppe 55"/>
            <p:cNvGrpSpPr>
              <a:grpSpLocks noChangeAspect="1"/>
            </p:cNvGrpSpPr>
            <p:nvPr/>
          </p:nvGrpSpPr>
          <p:grpSpPr bwMode="auto">
            <a:xfrm>
              <a:off x="861062" y="2499360"/>
              <a:ext cx="347394" cy="2931271"/>
              <a:chOff x="571500" y="1858963"/>
              <a:chExt cx="511175" cy="4313237"/>
            </a:xfrm>
          </p:grpSpPr>
          <p:sp>
            <p:nvSpPr>
              <p:cNvPr id="57" name="Rektangel 7"/>
              <p:cNvSpPr>
                <a:spLocks noChangeArrowheads="1"/>
              </p:cNvSpPr>
              <p:nvPr/>
            </p:nvSpPr>
            <p:spPr bwMode="auto">
              <a:xfrm>
                <a:off x="571500" y="1858963"/>
                <a:ext cx="510828" cy="513759"/>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58" name="Rektangel 57"/>
              <p:cNvSpPr>
                <a:spLocks noChangeArrowheads="1"/>
              </p:cNvSpPr>
              <p:nvPr/>
            </p:nvSpPr>
            <p:spPr bwMode="auto">
              <a:xfrm>
                <a:off x="571500" y="2491821"/>
                <a:ext cx="510828" cy="511423"/>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59" name="Rektangel 11"/>
              <p:cNvSpPr>
                <a:spLocks noChangeArrowheads="1"/>
              </p:cNvSpPr>
              <p:nvPr/>
            </p:nvSpPr>
            <p:spPr bwMode="auto">
              <a:xfrm>
                <a:off x="571500" y="3124677"/>
                <a:ext cx="510828" cy="511424"/>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60" name="Rektangel 13"/>
              <p:cNvSpPr>
                <a:spLocks noChangeArrowheads="1"/>
              </p:cNvSpPr>
              <p:nvPr/>
            </p:nvSpPr>
            <p:spPr bwMode="auto">
              <a:xfrm>
                <a:off x="571500" y="3762206"/>
                <a:ext cx="510828" cy="509088"/>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61" name="Rektangel 60"/>
              <p:cNvSpPr>
                <a:spLocks noChangeArrowheads="1"/>
              </p:cNvSpPr>
              <p:nvPr/>
            </p:nvSpPr>
            <p:spPr bwMode="auto">
              <a:xfrm>
                <a:off x="571500" y="4395062"/>
                <a:ext cx="510828" cy="511424"/>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62" name="Rektangel 23"/>
              <p:cNvSpPr>
                <a:spLocks noChangeArrowheads="1"/>
              </p:cNvSpPr>
              <p:nvPr/>
            </p:nvSpPr>
            <p:spPr bwMode="auto">
              <a:xfrm>
                <a:off x="571500" y="5027920"/>
                <a:ext cx="510828" cy="511423"/>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63" name="Rektangel 26"/>
              <p:cNvSpPr>
                <a:spLocks noChangeArrowheads="1"/>
              </p:cNvSpPr>
              <p:nvPr/>
            </p:nvSpPr>
            <p:spPr bwMode="auto">
              <a:xfrm>
                <a:off x="571500" y="5660776"/>
                <a:ext cx="510828" cy="511424"/>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grpSp>
        <p:sp>
          <p:nvSpPr>
            <p:cNvPr id="89" name="Tekstboks 8"/>
            <p:cNvSpPr txBox="1">
              <a:spLocks noChangeArrowheads="1"/>
            </p:cNvSpPr>
            <p:nvPr/>
          </p:nvSpPr>
          <p:spPr bwMode="auto">
            <a:xfrm>
              <a:off x="889596" y="2542211"/>
              <a:ext cx="326550" cy="276146"/>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1200" dirty="0">
                  <a:latin typeface="Arial" pitchFamily="34" charset="0"/>
                  <a:ea typeface="ＭＳ Ｐゴシック" pitchFamily="-97" charset="-128"/>
                </a:rPr>
                <a:t>1</a:t>
              </a:r>
            </a:p>
          </p:txBody>
        </p:sp>
        <p:sp>
          <p:nvSpPr>
            <p:cNvPr id="90" name="Tekstboks 89"/>
            <p:cNvSpPr txBox="1">
              <a:spLocks noChangeArrowheads="1"/>
            </p:cNvSpPr>
            <p:nvPr/>
          </p:nvSpPr>
          <p:spPr bwMode="auto">
            <a:xfrm>
              <a:off x="889596" y="2984996"/>
              <a:ext cx="326550" cy="276146"/>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1200" dirty="0">
                  <a:latin typeface="Arial" pitchFamily="34" charset="0"/>
                  <a:ea typeface="ＭＳ Ｐゴシック" pitchFamily="-97" charset="-128"/>
                </a:rPr>
                <a:t>2</a:t>
              </a:r>
            </a:p>
          </p:txBody>
        </p:sp>
        <p:sp>
          <p:nvSpPr>
            <p:cNvPr id="91" name="Tekstboks 90"/>
            <p:cNvSpPr txBox="1">
              <a:spLocks noChangeArrowheads="1"/>
            </p:cNvSpPr>
            <p:nvPr/>
          </p:nvSpPr>
          <p:spPr bwMode="auto">
            <a:xfrm>
              <a:off x="889596" y="3402389"/>
              <a:ext cx="326550" cy="276146"/>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1200" dirty="0">
                  <a:latin typeface="Arial" pitchFamily="34" charset="0"/>
                  <a:ea typeface="ＭＳ Ｐゴシック" pitchFamily="-97" charset="-128"/>
                </a:rPr>
                <a:t>3</a:t>
              </a:r>
            </a:p>
          </p:txBody>
        </p:sp>
        <p:sp>
          <p:nvSpPr>
            <p:cNvPr id="92" name="Tekstboks 91"/>
            <p:cNvSpPr txBox="1">
              <a:spLocks noChangeArrowheads="1"/>
            </p:cNvSpPr>
            <p:nvPr/>
          </p:nvSpPr>
          <p:spPr bwMode="auto">
            <a:xfrm>
              <a:off x="889596" y="3830891"/>
              <a:ext cx="326550" cy="276146"/>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1200" dirty="0">
                  <a:latin typeface="Arial" pitchFamily="34" charset="0"/>
                  <a:ea typeface="ＭＳ Ｐゴシック" pitchFamily="-97" charset="-128"/>
                </a:rPr>
                <a:t>4</a:t>
              </a:r>
            </a:p>
          </p:txBody>
        </p:sp>
        <p:sp>
          <p:nvSpPr>
            <p:cNvPr id="93" name="Tekstboks 21"/>
            <p:cNvSpPr txBox="1">
              <a:spLocks noChangeArrowheads="1"/>
            </p:cNvSpPr>
            <p:nvPr/>
          </p:nvSpPr>
          <p:spPr bwMode="auto">
            <a:xfrm>
              <a:off x="889596" y="4265741"/>
              <a:ext cx="326550" cy="276146"/>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1200" dirty="0">
                  <a:latin typeface="Arial" pitchFamily="34" charset="0"/>
                  <a:ea typeface="ＭＳ Ｐゴシック" pitchFamily="-97" charset="-128"/>
                </a:rPr>
                <a:t>5</a:t>
              </a:r>
            </a:p>
          </p:txBody>
        </p:sp>
        <p:sp>
          <p:nvSpPr>
            <p:cNvPr id="94" name="Tekstboks 24"/>
            <p:cNvSpPr txBox="1">
              <a:spLocks noChangeArrowheads="1"/>
            </p:cNvSpPr>
            <p:nvPr/>
          </p:nvSpPr>
          <p:spPr bwMode="auto">
            <a:xfrm>
              <a:off x="889596" y="4695829"/>
              <a:ext cx="326550" cy="276146"/>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1200" dirty="0">
                  <a:latin typeface="Arial" pitchFamily="34" charset="0"/>
                  <a:ea typeface="ＭＳ Ｐゴシック" pitchFamily="-97" charset="-128"/>
                </a:rPr>
                <a:t>6</a:t>
              </a:r>
            </a:p>
          </p:txBody>
        </p:sp>
        <p:sp>
          <p:nvSpPr>
            <p:cNvPr id="95" name="Tekstboks 27"/>
            <p:cNvSpPr txBox="1">
              <a:spLocks noChangeArrowheads="1"/>
            </p:cNvSpPr>
            <p:nvPr/>
          </p:nvSpPr>
          <p:spPr bwMode="auto">
            <a:xfrm>
              <a:off x="889596" y="5121157"/>
              <a:ext cx="326550" cy="276146"/>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1200" dirty="0">
                  <a:latin typeface="Arial" pitchFamily="34" charset="0"/>
                  <a:ea typeface="ＭＳ Ｐゴシック" pitchFamily="-97" charset="-128"/>
                </a:rPr>
                <a:t>7</a:t>
              </a:r>
            </a:p>
          </p:txBody>
        </p:sp>
      </p:grpSp>
      <p:grpSp>
        <p:nvGrpSpPr>
          <p:cNvPr id="36892" name="Gruppe 52"/>
          <p:cNvGrpSpPr>
            <a:grpSpLocks/>
          </p:cNvGrpSpPr>
          <p:nvPr/>
        </p:nvGrpSpPr>
        <p:grpSpPr bwMode="auto">
          <a:xfrm>
            <a:off x="5321300" y="2489200"/>
            <a:ext cx="2946400" cy="2946400"/>
            <a:chOff x="5321300" y="2489200"/>
            <a:chExt cx="2946400" cy="2946400"/>
          </a:xfrm>
        </p:grpSpPr>
        <p:sp>
          <p:nvSpPr>
            <p:cNvPr id="17" name="Rektangel 16"/>
            <p:cNvSpPr>
              <a:spLocks noChangeArrowheads="1"/>
            </p:cNvSpPr>
            <p:nvPr/>
          </p:nvSpPr>
          <p:spPr bwMode="auto">
            <a:xfrm>
              <a:off x="5321300" y="2489200"/>
              <a:ext cx="2946400" cy="2946400"/>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pic>
          <p:nvPicPr>
            <p:cNvPr id="52" name="Billede 51" descr="dreamstime_business handshake PC.jpg"/>
            <p:cNvPicPr>
              <a:picLocks noChangeAspect="1"/>
            </p:cNvPicPr>
            <p:nvPr/>
          </p:nvPicPr>
          <p:blipFill>
            <a:blip r:embed="rId2"/>
            <a:srcRect/>
            <a:stretch>
              <a:fillRect/>
            </a:stretch>
          </p:blipFill>
          <p:spPr>
            <a:xfrm>
              <a:off x="5448300" y="2616200"/>
              <a:ext cx="2730500" cy="2679700"/>
            </a:xfrm>
            <a:prstGeom prst="rect">
              <a:avLst/>
            </a:prstGeom>
            <a:effectLst>
              <a:outerShdw blurRad="50800" dist="38100" dir="2700000" algn="tl" rotWithShape="0">
                <a:prstClr val="black">
                  <a:alpha val="40000"/>
                </a:prstClr>
              </a:outerShdw>
            </a:effectLst>
          </p:spPr>
        </p:pic>
      </p:gr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ktangel 7"/>
          <p:cNvSpPr>
            <a:spLocks noChangeArrowheads="1"/>
          </p:cNvSpPr>
          <p:nvPr/>
        </p:nvSpPr>
        <p:spPr bwMode="auto">
          <a:xfrm>
            <a:off x="5029200" y="2298700"/>
            <a:ext cx="3749675" cy="3632200"/>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p:spPr>
        <p:txBody>
          <a:bodyPr anchor="ctr"/>
          <a:lstStyle/>
          <a:p>
            <a:pPr indent="-342900" algn="ctr">
              <a:buFont typeface="Calibri" pitchFamily="34" charset="0"/>
              <a:buAutoNum type="arabicPeriod"/>
              <a:defRPr/>
            </a:pPr>
            <a:endParaRPr lang="en-US" sz="1600" b="1" noProof="1">
              <a:solidFill>
                <a:srgbClr val="FFFFFF"/>
              </a:solidFill>
              <a:latin typeface="Arial" pitchFamily="34" charset="0"/>
            </a:endParaRPr>
          </a:p>
        </p:txBody>
      </p:sp>
      <p:sp>
        <p:nvSpPr>
          <p:cNvPr id="37891" name="Tekstboks 39"/>
          <p:cNvSpPr txBox="1">
            <a:spLocks noChangeArrowheads="1"/>
          </p:cNvSpPr>
          <p:nvPr/>
        </p:nvSpPr>
        <p:spPr bwMode="auto">
          <a:xfrm>
            <a:off x="5165725" y="2630488"/>
            <a:ext cx="3333750" cy="2247900"/>
          </a:xfrm>
          <a:prstGeom prst="rect">
            <a:avLst/>
          </a:prstGeom>
          <a:noFill/>
          <a:ln w="9525">
            <a:noFill/>
            <a:miter lim="800000"/>
            <a:headEnd/>
            <a:tailEnd/>
          </a:ln>
        </p:spPr>
        <p:txBody>
          <a:bodyPr>
            <a:spAutoFit/>
          </a:bodyPr>
          <a:lstStyle/>
          <a:p>
            <a:pPr marL="342900" indent="-342900">
              <a:buFont typeface="Calibri" pitchFamily="34" charset="0"/>
              <a:buAutoNum type="arabicPeriod"/>
            </a:pPr>
            <a:r>
              <a:rPr lang="en-US" sz="1400">
                <a:solidFill>
                  <a:srgbClr val="FFFFFF"/>
                </a:solidFill>
              </a:rPr>
              <a:t>This is an example text. Go ahead and replace it with your own text. This is an example text. Go ahead and replace it with your own text. </a:t>
            </a:r>
            <a:endParaRPr lang="da-DK" sz="1400">
              <a:solidFill>
                <a:srgbClr val="FFFFFF"/>
              </a:solidFill>
            </a:endParaRPr>
          </a:p>
          <a:p>
            <a:pPr marL="342900" indent="-342900">
              <a:buFont typeface="Calibri" pitchFamily="34" charset="0"/>
              <a:buAutoNum type="arabicPeriod"/>
            </a:pPr>
            <a:r>
              <a:rPr lang="en-US" sz="1400">
                <a:solidFill>
                  <a:srgbClr val="FFFFFF"/>
                </a:solidFill>
              </a:rPr>
              <a:t>This is an example text. Go ahead and replace it with your own text.</a:t>
            </a:r>
          </a:p>
          <a:p>
            <a:pPr marL="342900" indent="-342900">
              <a:buFont typeface="Calibri" pitchFamily="34" charset="0"/>
              <a:buAutoNum type="arabicPeriod"/>
            </a:pPr>
            <a:r>
              <a:rPr lang="en-US" sz="1400">
                <a:solidFill>
                  <a:srgbClr val="FFFFFF"/>
                </a:solidFill>
              </a:rPr>
              <a:t>This is an example text. Go ahead and replace it with your own text. </a:t>
            </a:r>
            <a:endParaRPr lang="da-DK" sz="1400">
              <a:solidFill>
                <a:srgbClr val="FFFFFF"/>
              </a:solidFill>
            </a:endParaRPr>
          </a:p>
          <a:p>
            <a:pPr marL="342900" indent="-342900"/>
            <a:r>
              <a:rPr lang="en-US" sz="1400">
                <a:solidFill>
                  <a:srgbClr val="FFFFFF"/>
                </a:solidFill>
              </a:rPr>
              <a:t> </a:t>
            </a:r>
            <a:endParaRPr lang="da-DK" sz="1400">
              <a:solidFill>
                <a:srgbClr val="FFFFFF"/>
              </a:solidFill>
            </a:endParaRPr>
          </a:p>
          <a:p>
            <a:pPr marL="342900" indent="-342900">
              <a:buFont typeface="Calibri" pitchFamily="34" charset="0"/>
              <a:buAutoNum type="arabicPeriod"/>
            </a:pPr>
            <a:endParaRPr lang="da-DK" sz="1400">
              <a:solidFill>
                <a:srgbClr val="FFFFFF"/>
              </a:solidFill>
            </a:endParaRPr>
          </a:p>
        </p:txBody>
      </p:sp>
      <p:sp>
        <p:nvSpPr>
          <p:cNvPr id="37892"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r>
              <a:rPr lang="en-US" sz="1200">
                <a:solidFill>
                  <a:srgbClr val="171717"/>
                </a:solidFill>
              </a:rPr>
              <a:t>Your own footer</a:t>
            </a:r>
          </a:p>
        </p:txBody>
      </p:sp>
      <p:sp>
        <p:nvSpPr>
          <p:cNvPr id="37893"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r>
              <a:rPr lang="en-US" sz="1200">
                <a:solidFill>
                  <a:srgbClr val="171717"/>
                </a:solidFill>
              </a:rPr>
              <a:t>Your Logo</a:t>
            </a:r>
          </a:p>
        </p:txBody>
      </p:sp>
      <p:sp>
        <p:nvSpPr>
          <p:cNvPr id="37894" name="Titel 16"/>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endParaRPr lang="en-US" smtClean="0">
              <a:latin typeface="Arial" charset="0"/>
              <a:ea typeface="ＭＳ Ｐゴシック" charset="-128"/>
              <a:cs typeface="Arial" charset="0"/>
            </a:endParaRPr>
          </a:p>
        </p:txBody>
      </p:sp>
      <p:sp>
        <p:nvSpPr>
          <p:cNvPr id="37895" name="Pladsholder til tekst 18"/>
          <p:cNvSpPr>
            <a:spLocks noGrp="1"/>
          </p:cNvSpPr>
          <p:nvPr>
            <p:ph type="body" idx="13"/>
          </p:nvPr>
        </p:nvSpPr>
        <p:spPr bwMode="auto">
          <a:xfrm>
            <a:off x="177800" y="1447800"/>
            <a:ext cx="6489700" cy="358775"/>
          </a:xfrm>
          <a:noFill/>
          <a:ln>
            <a:miter lim="800000"/>
            <a:headEnd/>
            <a:tailEnd/>
          </a:ln>
        </p:spPr>
        <p:txBody>
          <a:bodyPr vert="horz" wrap="square" lIns="91440" tIns="45720" rIns="91440" bIns="45720" numCol="1" anchorCtr="0" compatLnSpc="1">
            <a:prstTxWarp prst="textNoShape">
              <a:avLst/>
            </a:prstTxWarp>
          </a:bodyPr>
          <a:lstStyle/>
          <a:p>
            <a:pPr eaLnBrk="1" hangingPunct="1"/>
            <a:r>
              <a:rPr lang="da-DK" smtClean="0">
                <a:latin typeface="Arial" charset="0"/>
                <a:ea typeface="ＭＳ Ｐゴシック" charset="-128"/>
                <a:cs typeface="Arial" charset="0"/>
              </a:rPr>
              <a:t>Editable diagram </a:t>
            </a:r>
            <a:r>
              <a:rPr lang="en-US" smtClean="0">
                <a:latin typeface="Arial" charset="0"/>
                <a:ea typeface="ＭＳ Ｐゴシック" charset="-128"/>
                <a:cs typeface="Arial" charset="0"/>
              </a:rPr>
              <a:t>–</a:t>
            </a:r>
            <a:r>
              <a:rPr lang="da-DK" smtClean="0">
                <a:latin typeface="Arial" charset="0"/>
                <a:ea typeface="ＭＳ Ｐゴシック" charset="-128"/>
                <a:cs typeface="Arial" charset="0"/>
              </a:rPr>
              <a:t> Venn diagram</a:t>
            </a:r>
          </a:p>
        </p:txBody>
      </p:sp>
      <p:graphicFrame>
        <p:nvGraphicFramePr>
          <p:cNvPr id="14" name="Diagram 13"/>
          <p:cNvGraphicFramePr/>
          <p:nvPr/>
        </p:nvGraphicFramePr>
        <p:xfrm>
          <a:off x="169335" y="2398889"/>
          <a:ext cx="4953000" cy="330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8914" name="Rectangle 4"/>
          <p:cNvSpPr>
            <a:spLocks noChangeArrowheads="1"/>
          </p:cNvSpPr>
          <p:nvPr/>
        </p:nvSpPr>
        <p:spPr bwMode="gray">
          <a:xfrm>
            <a:off x="1054100" y="6203950"/>
            <a:ext cx="1358900" cy="317500"/>
          </a:xfrm>
          <a:prstGeom prst="rect">
            <a:avLst/>
          </a:prstGeom>
          <a:noFill/>
          <a:ln w="9525">
            <a:noFill/>
            <a:miter lim="800000"/>
            <a:headEnd/>
            <a:tailEnd/>
          </a:ln>
        </p:spPr>
        <p:txBody>
          <a:bodyPr lIns="0" tIns="0" rIns="0" bIns="0" anchor="ctr"/>
          <a:lstStyle/>
          <a:p>
            <a:pPr defTabSz="801688"/>
            <a:r>
              <a:rPr lang="en-US" sz="1200">
                <a:solidFill>
                  <a:srgbClr val="171717"/>
                </a:solidFill>
              </a:rPr>
              <a:t>Your own footer</a:t>
            </a:r>
          </a:p>
        </p:txBody>
      </p:sp>
      <p:sp>
        <p:nvSpPr>
          <p:cNvPr id="38915" name="Rectangle 4"/>
          <p:cNvSpPr>
            <a:spLocks noChangeArrowheads="1"/>
          </p:cNvSpPr>
          <p:nvPr/>
        </p:nvSpPr>
        <p:spPr bwMode="gray">
          <a:xfrm>
            <a:off x="6946900" y="6203950"/>
            <a:ext cx="1358900" cy="317500"/>
          </a:xfrm>
          <a:prstGeom prst="rect">
            <a:avLst/>
          </a:prstGeom>
          <a:noFill/>
          <a:ln w="9525">
            <a:noFill/>
            <a:miter lim="800000"/>
            <a:headEnd/>
            <a:tailEnd/>
          </a:ln>
        </p:spPr>
        <p:txBody>
          <a:bodyPr lIns="0" tIns="0" rIns="0" bIns="0" anchor="ctr"/>
          <a:lstStyle/>
          <a:p>
            <a:pPr algn="r" defTabSz="801688"/>
            <a:r>
              <a:rPr lang="en-US" sz="1200">
                <a:solidFill>
                  <a:srgbClr val="171717"/>
                </a:solidFill>
              </a:rPr>
              <a:t>Your Logo</a:t>
            </a:r>
          </a:p>
        </p:txBody>
      </p:sp>
      <p:sp>
        <p:nvSpPr>
          <p:cNvPr id="38916" name="Titel 16"/>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da-DK" smtClean="0">
                <a:latin typeface="Arial" charset="0"/>
                <a:ea typeface="ＭＳ Ｐゴシック" charset="-128"/>
                <a:cs typeface="Arial" charset="0"/>
              </a:rPr>
              <a:t>Templates</a:t>
            </a:r>
          </a:p>
        </p:txBody>
      </p:sp>
      <p:sp>
        <p:nvSpPr>
          <p:cNvPr id="38917" name="Pladsholder til tekst 18"/>
          <p:cNvSpPr>
            <a:spLocks noGrp="1"/>
          </p:cNvSpPr>
          <p:nvPr>
            <p:ph type="body" idx="13"/>
          </p:nvPr>
        </p:nvSpPr>
        <p:spPr bwMode="auto">
          <a:xfrm>
            <a:off x="244475" y="1517650"/>
            <a:ext cx="5730875" cy="317500"/>
          </a:xfrm>
          <a:noFill/>
          <a:ln>
            <a:miter lim="800000"/>
            <a:headEnd/>
            <a:tailEnd/>
          </a:ln>
        </p:spPr>
        <p:txBody>
          <a:bodyPr vert="horz" wrap="square" lIns="91440" tIns="45720" rIns="91440" bIns="45720" numCol="1" anchorCtr="0" compatLnSpc="1">
            <a:prstTxWarp prst="textNoShape">
              <a:avLst/>
            </a:prstTxWarp>
          </a:bodyPr>
          <a:lstStyle/>
          <a:p>
            <a:pPr eaLnBrk="1" hangingPunct="1"/>
            <a:r>
              <a:rPr lang="da-DK" smtClean="0">
                <a:latin typeface="Arial" charset="0"/>
                <a:ea typeface="ＭＳ Ｐゴシック" charset="-128"/>
                <a:cs typeface="Arial" charset="0"/>
              </a:rPr>
              <a:t>Line chart</a:t>
            </a:r>
          </a:p>
        </p:txBody>
      </p:sp>
      <p:sp>
        <p:nvSpPr>
          <p:cNvPr id="38918" name="Rektangel 35"/>
          <p:cNvSpPr>
            <a:spLocks noChangeArrowheads="1"/>
          </p:cNvSpPr>
          <p:nvPr/>
        </p:nvSpPr>
        <p:spPr bwMode="auto">
          <a:xfrm>
            <a:off x="6810375" y="5907088"/>
            <a:ext cx="574675" cy="523875"/>
          </a:xfrm>
          <a:prstGeom prst="rect">
            <a:avLst/>
          </a:prstGeom>
          <a:noFill/>
          <a:ln w="9525">
            <a:noFill/>
            <a:miter lim="800000"/>
            <a:headEnd/>
            <a:tailEnd/>
          </a:ln>
        </p:spPr>
        <p:txBody>
          <a:bodyPr>
            <a:spAutoFit/>
          </a:bodyPr>
          <a:lstStyle/>
          <a:p>
            <a:pPr algn="ctr"/>
            <a:r>
              <a:rPr lang="en-US" sz="1400" b="1" noProof="1">
                <a:solidFill>
                  <a:srgbClr val="171717"/>
                </a:solidFill>
                <a:cs typeface="Arial" charset="0"/>
              </a:rPr>
              <a:t>2010</a:t>
            </a:r>
            <a:endParaRPr lang="da-DK" sz="1400" b="1">
              <a:solidFill>
                <a:srgbClr val="171717"/>
              </a:solidFill>
            </a:endParaRPr>
          </a:p>
        </p:txBody>
      </p:sp>
      <p:sp>
        <p:nvSpPr>
          <p:cNvPr id="38919" name="Rektangel 36"/>
          <p:cNvSpPr>
            <a:spLocks noChangeArrowheads="1"/>
          </p:cNvSpPr>
          <p:nvPr/>
        </p:nvSpPr>
        <p:spPr bwMode="auto">
          <a:xfrm>
            <a:off x="5783263" y="5894388"/>
            <a:ext cx="576262" cy="523875"/>
          </a:xfrm>
          <a:prstGeom prst="rect">
            <a:avLst/>
          </a:prstGeom>
          <a:noFill/>
          <a:ln w="9525">
            <a:noFill/>
            <a:miter lim="800000"/>
            <a:headEnd/>
            <a:tailEnd/>
          </a:ln>
        </p:spPr>
        <p:txBody>
          <a:bodyPr>
            <a:spAutoFit/>
          </a:bodyPr>
          <a:lstStyle/>
          <a:p>
            <a:pPr algn="ctr"/>
            <a:r>
              <a:rPr lang="en-US" sz="1400" b="1" noProof="1">
                <a:solidFill>
                  <a:srgbClr val="171717"/>
                </a:solidFill>
                <a:cs typeface="Arial" charset="0"/>
              </a:rPr>
              <a:t>2009</a:t>
            </a:r>
            <a:endParaRPr lang="da-DK" sz="1400" b="1">
              <a:solidFill>
                <a:srgbClr val="171717"/>
              </a:solidFill>
            </a:endParaRPr>
          </a:p>
        </p:txBody>
      </p:sp>
      <p:sp>
        <p:nvSpPr>
          <p:cNvPr id="38920" name="Rektangel 37"/>
          <p:cNvSpPr>
            <a:spLocks noChangeArrowheads="1"/>
          </p:cNvSpPr>
          <p:nvPr/>
        </p:nvSpPr>
        <p:spPr bwMode="auto">
          <a:xfrm>
            <a:off x="4784725" y="5894388"/>
            <a:ext cx="576263" cy="523875"/>
          </a:xfrm>
          <a:prstGeom prst="rect">
            <a:avLst/>
          </a:prstGeom>
          <a:noFill/>
          <a:ln w="9525">
            <a:noFill/>
            <a:miter lim="800000"/>
            <a:headEnd/>
            <a:tailEnd/>
          </a:ln>
        </p:spPr>
        <p:txBody>
          <a:bodyPr>
            <a:spAutoFit/>
          </a:bodyPr>
          <a:lstStyle/>
          <a:p>
            <a:pPr algn="ctr"/>
            <a:r>
              <a:rPr lang="en-US" sz="1400" b="1" noProof="1">
                <a:solidFill>
                  <a:srgbClr val="171717"/>
                </a:solidFill>
                <a:cs typeface="Arial" charset="0"/>
              </a:rPr>
              <a:t>2008</a:t>
            </a:r>
            <a:endParaRPr lang="da-DK" sz="1400" b="1">
              <a:solidFill>
                <a:srgbClr val="171717"/>
              </a:solidFill>
            </a:endParaRPr>
          </a:p>
        </p:txBody>
      </p:sp>
      <p:sp>
        <p:nvSpPr>
          <p:cNvPr id="38921" name="Rektangel 38"/>
          <p:cNvSpPr>
            <a:spLocks noChangeArrowheads="1"/>
          </p:cNvSpPr>
          <p:nvPr/>
        </p:nvSpPr>
        <p:spPr bwMode="auto">
          <a:xfrm>
            <a:off x="3759200" y="5894388"/>
            <a:ext cx="574675" cy="523875"/>
          </a:xfrm>
          <a:prstGeom prst="rect">
            <a:avLst/>
          </a:prstGeom>
          <a:noFill/>
          <a:ln w="9525">
            <a:noFill/>
            <a:miter lim="800000"/>
            <a:headEnd/>
            <a:tailEnd/>
          </a:ln>
        </p:spPr>
        <p:txBody>
          <a:bodyPr>
            <a:spAutoFit/>
          </a:bodyPr>
          <a:lstStyle/>
          <a:p>
            <a:pPr algn="ctr"/>
            <a:r>
              <a:rPr lang="en-US" sz="1400" b="1" noProof="1">
                <a:solidFill>
                  <a:srgbClr val="171717"/>
                </a:solidFill>
                <a:cs typeface="Arial" charset="0"/>
              </a:rPr>
              <a:t>2007</a:t>
            </a:r>
            <a:endParaRPr lang="da-DK" sz="1400" b="1">
              <a:solidFill>
                <a:srgbClr val="171717"/>
              </a:solidFill>
            </a:endParaRPr>
          </a:p>
        </p:txBody>
      </p:sp>
      <p:sp>
        <p:nvSpPr>
          <p:cNvPr id="38922" name="Rektangel 39"/>
          <p:cNvSpPr>
            <a:spLocks noChangeArrowheads="1"/>
          </p:cNvSpPr>
          <p:nvPr/>
        </p:nvSpPr>
        <p:spPr bwMode="auto">
          <a:xfrm>
            <a:off x="2763838" y="5907088"/>
            <a:ext cx="576262" cy="523875"/>
          </a:xfrm>
          <a:prstGeom prst="rect">
            <a:avLst/>
          </a:prstGeom>
          <a:noFill/>
          <a:ln w="9525">
            <a:noFill/>
            <a:miter lim="800000"/>
            <a:headEnd/>
            <a:tailEnd/>
          </a:ln>
        </p:spPr>
        <p:txBody>
          <a:bodyPr>
            <a:spAutoFit/>
          </a:bodyPr>
          <a:lstStyle/>
          <a:p>
            <a:pPr algn="ctr"/>
            <a:r>
              <a:rPr lang="en-US" sz="1400" b="1" noProof="1">
                <a:solidFill>
                  <a:srgbClr val="171717"/>
                </a:solidFill>
                <a:cs typeface="Arial" charset="0"/>
              </a:rPr>
              <a:t>2006</a:t>
            </a:r>
            <a:endParaRPr lang="da-DK" sz="1400" b="1">
              <a:solidFill>
                <a:srgbClr val="171717"/>
              </a:solidFill>
            </a:endParaRPr>
          </a:p>
        </p:txBody>
      </p:sp>
      <p:sp>
        <p:nvSpPr>
          <p:cNvPr id="38923" name="Rektangel 40"/>
          <p:cNvSpPr>
            <a:spLocks noChangeArrowheads="1"/>
          </p:cNvSpPr>
          <p:nvPr/>
        </p:nvSpPr>
        <p:spPr bwMode="auto">
          <a:xfrm>
            <a:off x="1779588" y="5894388"/>
            <a:ext cx="576262" cy="523875"/>
          </a:xfrm>
          <a:prstGeom prst="rect">
            <a:avLst/>
          </a:prstGeom>
          <a:noFill/>
          <a:ln w="9525">
            <a:noFill/>
            <a:miter lim="800000"/>
            <a:headEnd/>
            <a:tailEnd/>
          </a:ln>
        </p:spPr>
        <p:txBody>
          <a:bodyPr>
            <a:spAutoFit/>
          </a:bodyPr>
          <a:lstStyle/>
          <a:p>
            <a:pPr algn="ctr"/>
            <a:r>
              <a:rPr lang="en-US" sz="1400" b="1" noProof="1">
                <a:solidFill>
                  <a:srgbClr val="171717"/>
                </a:solidFill>
                <a:cs typeface="Arial" charset="0"/>
              </a:rPr>
              <a:t>2005</a:t>
            </a:r>
            <a:endParaRPr lang="da-DK" sz="1400" b="1">
              <a:solidFill>
                <a:srgbClr val="171717"/>
              </a:solidFill>
            </a:endParaRPr>
          </a:p>
        </p:txBody>
      </p:sp>
      <p:grpSp>
        <p:nvGrpSpPr>
          <p:cNvPr id="38924" name="Gruppe 50"/>
          <p:cNvGrpSpPr>
            <a:grpSpLocks/>
          </p:cNvGrpSpPr>
          <p:nvPr/>
        </p:nvGrpSpPr>
        <p:grpSpPr bwMode="auto">
          <a:xfrm>
            <a:off x="1319213" y="2159000"/>
            <a:ext cx="6594475" cy="3851275"/>
            <a:chOff x="624840" y="1036320"/>
            <a:chExt cx="8290560" cy="4840288"/>
          </a:xfrm>
        </p:grpSpPr>
        <p:sp>
          <p:nvSpPr>
            <p:cNvPr id="36" name="Rektangel 27"/>
            <p:cNvSpPr>
              <a:spLocks noChangeArrowheads="1"/>
            </p:cNvSpPr>
            <p:nvPr/>
          </p:nvSpPr>
          <p:spPr bwMode="auto">
            <a:xfrm>
              <a:off x="928202" y="1341582"/>
              <a:ext cx="1221431" cy="4235750"/>
            </a:xfrm>
            <a:prstGeom prst="rect">
              <a:avLst/>
            </a:prstGeom>
            <a:gradFill rotWithShape="1">
              <a:gsLst>
                <a:gs pos="0">
                  <a:srgbClr val="E6E6E6"/>
                </a:gs>
                <a:gs pos="100000">
                  <a:srgbClr val="FFFFFF"/>
                </a:gs>
              </a:gsLst>
              <a:lin ang="16200000"/>
            </a:gradFill>
            <a:ln w="9525">
              <a:solidFill>
                <a:srgbClr val="D9D9D9"/>
              </a:solidFill>
              <a:miter lim="800000"/>
              <a:headEnd/>
              <a:tailEnd/>
            </a:ln>
            <a:effectLst>
              <a:outerShdw blurRad="63500" dist="38100" dir="2700000" algn="tl" rotWithShape="0">
                <a:srgbClr val="000000">
                  <a:alpha val="39999"/>
                </a:srgbClr>
              </a:outerShdw>
            </a:effectLst>
          </p:spPr>
          <p:txBody>
            <a:bodyPr anchor="ctr"/>
            <a:lstStyle/>
            <a:p>
              <a:pPr marL="342900" indent="-342900" algn="ctr" defTabSz="914400">
                <a:buFont typeface="Calibri" charset="0"/>
                <a:buAutoNum type="arabicPeriod"/>
                <a:defRPr/>
              </a:pPr>
              <a:endParaRPr sz="1400" noProof="1">
                <a:solidFill>
                  <a:srgbClr val="000000"/>
                </a:solidFill>
                <a:latin typeface="Arial"/>
                <a:cs typeface="ＭＳ Ｐゴシック" charset="-128"/>
              </a:endParaRPr>
            </a:p>
          </p:txBody>
        </p:sp>
        <p:sp>
          <p:nvSpPr>
            <p:cNvPr id="37" name="Rektangel 29"/>
            <p:cNvSpPr>
              <a:spLocks noChangeArrowheads="1"/>
            </p:cNvSpPr>
            <p:nvPr/>
          </p:nvSpPr>
          <p:spPr bwMode="auto">
            <a:xfrm>
              <a:off x="2193540" y="1341582"/>
              <a:ext cx="1219434" cy="4235750"/>
            </a:xfrm>
            <a:prstGeom prst="rect">
              <a:avLst/>
            </a:prstGeom>
            <a:gradFill rotWithShape="1">
              <a:gsLst>
                <a:gs pos="0">
                  <a:srgbClr val="E6E6E6"/>
                </a:gs>
                <a:gs pos="100000">
                  <a:srgbClr val="FFFFFF"/>
                </a:gs>
              </a:gsLst>
              <a:lin ang="16200000"/>
            </a:gradFill>
            <a:ln w="9525">
              <a:solidFill>
                <a:srgbClr val="D9D9D9"/>
              </a:solidFill>
              <a:miter lim="800000"/>
              <a:headEnd/>
              <a:tailEnd/>
            </a:ln>
            <a:effectLst>
              <a:outerShdw blurRad="63500" dist="38100" dir="2700000" algn="tl" rotWithShape="0">
                <a:srgbClr val="000000">
                  <a:alpha val="39999"/>
                </a:srgbClr>
              </a:outerShdw>
            </a:effectLst>
          </p:spPr>
          <p:txBody>
            <a:bodyPr anchor="ctr"/>
            <a:lstStyle/>
            <a:p>
              <a:pPr marL="342900" indent="-342900" algn="ctr" defTabSz="914400">
                <a:buFont typeface="Calibri" charset="0"/>
                <a:buAutoNum type="arabicPeriod"/>
                <a:defRPr/>
              </a:pPr>
              <a:endParaRPr sz="1400" noProof="1">
                <a:solidFill>
                  <a:srgbClr val="000000"/>
                </a:solidFill>
                <a:latin typeface="Arial"/>
                <a:cs typeface="ＭＳ Ｐゴシック" charset="-128"/>
              </a:endParaRPr>
            </a:p>
          </p:txBody>
        </p:sp>
        <p:sp>
          <p:nvSpPr>
            <p:cNvPr id="38" name="Rektangel 30"/>
            <p:cNvSpPr>
              <a:spLocks noChangeArrowheads="1"/>
            </p:cNvSpPr>
            <p:nvPr/>
          </p:nvSpPr>
          <p:spPr bwMode="auto">
            <a:xfrm>
              <a:off x="3442912" y="1341582"/>
              <a:ext cx="1221431" cy="4235750"/>
            </a:xfrm>
            <a:prstGeom prst="rect">
              <a:avLst/>
            </a:prstGeom>
            <a:gradFill rotWithShape="1">
              <a:gsLst>
                <a:gs pos="0">
                  <a:srgbClr val="E6E6E6"/>
                </a:gs>
                <a:gs pos="100000">
                  <a:srgbClr val="FFFFFF"/>
                </a:gs>
              </a:gsLst>
              <a:lin ang="16200000"/>
            </a:gradFill>
            <a:ln w="9525">
              <a:solidFill>
                <a:srgbClr val="D9D9D9"/>
              </a:solidFill>
              <a:miter lim="800000"/>
              <a:headEnd/>
              <a:tailEnd/>
            </a:ln>
            <a:effectLst>
              <a:outerShdw blurRad="63500" dist="38100" dir="2700000" algn="tl" rotWithShape="0">
                <a:srgbClr val="000000">
                  <a:alpha val="39999"/>
                </a:srgbClr>
              </a:outerShdw>
            </a:effectLst>
          </p:spPr>
          <p:txBody>
            <a:bodyPr anchor="ctr"/>
            <a:lstStyle/>
            <a:p>
              <a:pPr marL="342900" indent="-342900" algn="ctr" defTabSz="914400">
                <a:buFont typeface="Calibri" charset="0"/>
                <a:buAutoNum type="arabicPeriod"/>
                <a:defRPr/>
              </a:pPr>
              <a:endParaRPr sz="1400" noProof="1">
                <a:solidFill>
                  <a:srgbClr val="000000"/>
                </a:solidFill>
                <a:latin typeface="Arial"/>
                <a:cs typeface="ＭＳ Ｐゴシック" charset="-128"/>
              </a:endParaRPr>
            </a:p>
          </p:txBody>
        </p:sp>
        <p:sp>
          <p:nvSpPr>
            <p:cNvPr id="39" name="Rektangel 31"/>
            <p:cNvSpPr>
              <a:spLocks noChangeArrowheads="1"/>
            </p:cNvSpPr>
            <p:nvPr/>
          </p:nvSpPr>
          <p:spPr bwMode="auto">
            <a:xfrm>
              <a:off x="4724217" y="1341582"/>
              <a:ext cx="1219434" cy="4235750"/>
            </a:xfrm>
            <a:prstGeom prst="rect">
              <a:avLst/>
            </a:prstGeom>
            <a:gradFill rotWithShape="1">
              <a:gsLst>
                <a:gs pos="0">
                  <a:srgbClr val="E6E6E6"/>
                </a:gs>
                <a:gs pos="100000">
                  <a:srgbClr val="FFFFFF"/>
                </a:gs>
              </a:gsLst>
              <a:lin ang="16200000"/>
            </a:gradFill>
            <a:ln w="9525">
              <a:solidFill>
                <a:srgbClr val="D9D9D9"/>
              </a:solidFill>
              <a:miter lim="800000"/>
              <a:headEnd/>
              <a:tailEnd/>
            </a:ln>
            <a:effectLst>
              <a:outerShdw blurRad="63500" dist="38100" dir="2700000" algn="tl" rotWithShape="0">
                <a:srgbClr val="000000">
                  <a:alpha val="39999"/>
                </a:srgbClr>
              </a:outerShdw>
            </a:effectLst>
          </p:spPr>
          <p:txBody>
            <a:bodyPr anchor="ctr"/>
            <a:lstStyle/>
            <a:p>
              <a:pPr marL="342900" indent="-342900" algn="ctr" defTabSz="914400">
                <a:buFont typeface="Calibri" charset="0"/>
                <a:buAutoNum type="arabicPeriod"/>
                <a:defRPr/>
              </a:pPr>
              <a:endParaRPr sz="1400" noProof="1">
                <a:solidFill>
                  <a:srgbClr val="000000"/>
                </a:solidFill>
                <a:latin typeface="Arial"/>
                <a:cs typeface="ＭＳ Ｐゴシック" charset="-128"/>
              </a:endParaRPr>
            </a:p>
          </p:txBody>
        </p:sp>
        <p:sp>
          <p:nvSpPr>
            <p:cNvPr id="40" name="Rektangel 32"/>
            <p:cNvSpPr>
              <a:spLocks noChangeArrowheads="1"/>
            </p:cNvSpPr>
            <p:nvPr/>
          </p:nvSpPr>
          <p:spPr bwMode="auto">
            <a:xfrm>
              <a:off x="6003525" y="1341582"/>
              <a:ext cx="1219435" cy="4235750"/>
            </a:xfrm>
            <a:prstGeom prst="rect">
              <a:avLst/>
            </a:prstGeom>
            <a:gradFill rotWithShape="1">
              <a:gsLst>
                <a:gs pos="0">
                  <a:srgbClr val="E6E6E6"/>
                </a:gs>
                <a:gs pos="100000">
                  <a:srgbClr val="FFFFFF"/>
                </a:gs>
              </a:gsLst>
              <a:lin ang="16200000"/>
            </a:gradFill>
            <a:ln w="9525">
              <a:solidFill>
                <a:srgbClr val="D9D9D9"/>
              </a:solidFill>
              <a:miter lim="800000"/>
              <a:headEnd/>
              <a:tailEnd/>
            </a:ln>
            <a:effectLst>
              <a:outerShdw blurRad="63500" dist="38100" dir="2700000" algn="tl" rotWithShape="0">
                <a:srgbClr val="000000">
                  <a:alpha val="39999"/>
                </a:srgbClr>
              </a:outerShdw>
            </a:effectLst>
          </p:spPr>
          <p:txBody>
            <a:bodyPr anchor="ctr"/>
            <a:lstStyle/>
            <a:p>
              <a:pPr marL="342900" indent="-342900" algn="ctr" defTabSz="914400">
                <a:buFont typeface="Calibri" charset="0"/>
                <a:buAutoNum type="arabicPeriod"/>
                <a:defRPr/>
              </a:pPr>
              <a:endParaRPr sz="1400" noProof="1">
                <a:solidFill>
                  <a:srgbClr val="000000"/>
                </a:solidFill>
                <a:latin typeface="Arial"/>
                <a:cs typeface="ＭＳ Ｐゴシック" charset="-128"/>
              </a:endParaRPr>
            </a:p>
          </p:txBody>
        </p:sp>
        <p:sp>
          <p:nvSpPr>
            <p:cNvPr id="41" name="Rektangel 33"/>
            <p:cNvSpPr>
              <a:spLocks noChangeArrowheads="1"/>
            </p:cNvSpPr>
            <p:nvPr/>
          </p:nvSpPr>
          <p:spPr bwMode="auto">
            <a:xfrm>
              <a:off x="7284829" y="1341582"/>
              <a:ext cx="1219435" cy="4235750"/>
            </a:xfrm>
            <a:prstGeom prst="rect">
              <a:avLst/>
            </a:prstGeom>
            <a:gradFill rotWithShape="1">
              <a:gsLst>
                <a:gs pos="0">
                  <a:srgbClr val="E6E6E6"/>
                </a:gs>
                <a:gs pos="100000">
                  <a:srgbClr val="FFFFFF"/>
                </a:gs>
              </a:gsLst>
              <a:lin ang="16200000"/>
            </a:gradFill>
            <a:ln w="9525">
              <a:solidFill>
                <a:srgbClr val="D9D9D9"/>
              </a:solidFill>
              <a:miter lim="800000"/>
              <a:headEnd/>
              <a:tailEnd/>
            </a:ln>
            <a:effectLst>
              <a:outerShdw blurRad="63500" dist="38100" dir="2700000" algn="tl" rotWithShape="0">
                <a:srgbClr val="000000">
                  <a:alpha val="39999"/>
                </a:srgbClr>
              </a:outerShdw>
            </a:effectLst>
          </p:spPr>
          <p:txBody>
            <a:bodyPr anchor="ctr"/>
            <a:lstStyle/>
            <a:p>
              <a:pPr marL="342900" indent="-342900" algn="ctr" defTabSz="914400">
                <a:buFont typeface="Calibri" charset="0"/>
                <a:buAutoNum type="arabicPeriod"/>
                <a:defRPr/>
              </a:pPr>
              <a:endParaRPr sz="1400" noProof="1">
                <a:solidFill>
                  <a:srgbClr val="000000"/>
                </a:solidFill>
                <a:latin typeface="Arial"/>
                <a:cs typeface="ＭＳ Ｐゴシック" charset="-128"/>
              </a:endParaRPr>
            </a:p>
          </p:txBody>
        </p:sp>
        <p:sp>
          <p:nvSpPr>
            <p:cNvPr id="42" name="Venstre-opadgående pil 347"/>
            <p:cNvSpPr/>
            <p:nvPr/>
          </p:nvSpPr>
          <p:spPr>
            <a:xfrm flipH="1">
              <a:off x="624840" y="1036320"/>
              <a:ext cx="8290560" cy="4840288"/>
            </a:xfrm>
            <a:prstGeom prst="leftUpArrow">
              <a:avLst>
                <a:gd name="adj1" fmla="val 3074"/>
                <a:gd name="adj2" fmla="val 4126"/>
                <a:gd name="adj3" fmla="val 5259"/>
              </a:avLst>
            </a:prstGeom>
            <a:gradFill flip="none" rotWithShape="1">
              <a:gsLst>
                <a:gs pos="51000">
                  <a:schemeClr val="tx2">
                    <a:lumMod val="50000"/>
                  </a:schemeClr>
                </a:gs>
                <a:gs pos="69000">
                  <a:schemeClr val="tx2">
                    <a:lumMod val="65000"/>
                  </a:schemeClr>
                </a:gs>
                <a:gs pos="100000">
                  <a:sysClr val="window" lastClr="FFFFFF">
                    <a:lumMod val="85000"/>
                    <a:alpha val="63000"/>
                  </a:sysClr>
                </a:gs>
              </a:gsLst>
              <a:lin ang="2700000" scaled="1"/>
              <a:tileRect/>
            </a:gradFill>
            <a:ln w="25400" cap="flat" cmpd="sng" algn="ctr">
              <a:noFill/>
              <a:prstDash val="solid"/>
            </a:ln>
            <a:effectLst/>
          </p:spPr>
          <p:txBody>
            <a:bodyPr anchor="ctr"/>
            <a:lstStyle/>
            <a:p>
              <a:pPr algn="ctr" defTabSz="914400">
                <a:defRPr/>
              </a:pPr>
              <a:endParaRPr lang="en-US" dirty="0">
                <a:solidFill>
                  <a:srgbClr val="FFFFFF"/>
                </a:solidFill>
                <a:latin typeface="Arial" pitchFamily="34" charset="0"/>
                <a:cs typeface="ＭＳ Ｐゴシック" charset="-128"/>
              </a:endParaRPr>
            </a:p>
          </p:txBody>
        </p:sp>
      </p:grpSp>
      <p:sp>
        <p:nvSpPr>
          <p:cNvPr id="43" name="Kombinationstegning 34"/>
          <p:cNvSpPr>
            <a:spLocks noChangeArrowheads="1"/>
          </p:cNvSpPr>
          <p:nvPr/>
        </p:nvSpPr>
        <p:spPr bwMode="auto">
          <a:xfrm>
            <a:off x="1546225" y="2736850"/>
            <a:ext cx="6073775" cy="2651125"/>
          </a:xfrm>
          <a:custGeom>
            <a:avLst/>
            <a:gdLst>
              <a:gd name="T0" fmla="*/ 0 w 6766560"/>
              <a:gd name="T1" fmla="*/ 2984468 h 3070860"/>
              <a:gd name="T2" fmla="*/ 3572379 w 6766560"/>
              <a:gd name="T3" fmla="*/ 2953380 h 3070860"/>
              <a:gd name="T4" fmla="*/ 5512133 w 6766560"/>
              <a:gd name="T5" fmla="*/ 1911925 h 3070860"/>
              <a:gd name="T6" fmla="*/ 7177088 w 6766560"/>
              <a:gd name="T7" fmla="*/ 0 h 3070860"/>
              <a:gd name="T8" fmla="*/ 0 60000 65536"/>
              <a:gd name="T9" fmla="*/ 0 60000 65536"/>
              <a:gd name="T10" fmla="*/ 0 60000 65536"/>
              <a:gd name="T11" fmla="*/ 0 60000 65536"/>
              <a:gd name="T12" fmla="*/ 0 w 6766560"/>
              <a:gd name="T13" fmla="*/ 0 h 3070860"/>
              <a:gd name="T14" fmla="*/ 6766560 w 6766560"/>
              <a:gd name="T15" fmla="*/ 3070860 h 3070860"/>
            </a:gdLst>
            <a:ahLst/>
            <a:cxnLst>
              <a:cxn ang="T8">
                <a:pos x="T0" y="T1"/>
              </a:cxn>
              <a:cxn ang="T9">
                <a:pos x="T2" y="T3"/>
              </a:cxn>
              <a:cxn ang="T10">
                <a:pos x="T4" y="T5"/>
              </a:cxn>
              <a:cxn ang="T11">
                <a:pos x="T6" y="T7"/>
              </a:cxn>
            </a:cxnLst>
            <a:rect l="T12" t="T13" r="T14" b="T15"/>
            <a:pathLst>
              <a:path w="6766560" h="3070860">
                <a:moveTo>
                  <a:pt x="0" y="2926080"/>
                </a:moveTo>
                <a:cubicBezTo>
                  <a:pt x="1250950" y="2998470"/>
                  <a:pt x="2501900" y="3070860"/>
                  <a:pt x="3368040" y="2895600"/>
                </a:cubicBezTo>
                <a:cubicBezTo>
                  <a:pt x="4234180" y="2720340"/>
                  <a:pt x="4630420" y="2357120"/>
                  <a:pt x="5196840" y="1874520"/>
                </a:cubicBezTo>
                <a:cubicBezTo>
                  <a:pt x="5763260" y="1391920"/>
                  <a:pt x="6264910" y="695960"/>
                  <a:pt x="6766560" y="0"/>
                </a:cubicBezTo>
              </a:path>
            </a:pathLst>
          </a:custGeom>
          <a:noFill/>
          <a:ln w="152400">
            <a:solidFill>
              <a:srgbClr val="227088"/>
            </a:solidFill>
            <a:miter lim="800000"/>
            <a:headEnd/>
            <a:tailEnd type="triangle" w="med" len="med"/>
          </a:ln>
          <a:effectLst>
            <a:outerShdw blurRad="63500" dist="20000" dir="5400000" rotWithShape="0">
              <a:srgbClr val="000000">
                <a:alpha val="37999"/>
              </a:srgbClr>
            </a:outerShdw>
          </a:effectLst>
        </p:spPr>
        <p:txBody>
          <a:bodyPr anchor="ctr"/>
          <a:lstStyle/>
          <a:p>
            <a:pPr algn="ctr">
              <a:defRPr/>
            </a:pPr>
            <a:endParaRPr lang="en-US" dirty="0">
              <a:latin typeface="Arial" pitchFamily="34" charset="0"/>
              <a:cs typeface="ＭＳ Ｐゴシック" charset="-128"/>
            </a:endParaRPr>
          </a:p>
        </p:txBody>
      </p:sp>
      <p:sp>
        <p:nvSpPr>
          <p:cNvPr id="38926" name="Ellipse 49"/>
          <p:cNvSpPr>
            <a:spLocks noChangeArrowheads="1"/>
          </p:cNvSpPr>
          <p:nvPr/>
        </p:nvSpPr>
        <p:spPr bwMode="auto">
          <a:xfrm>
            <a:off x="3827463" y="5051425"/>
            <a:ext cx="469900" cy="471488"/>
          </a:xfrm>
          <a:prstGeom prst="ellipse">
            <a:avLst/>
          </a:prstGeom>
          <a:gradFill rotWithShape="1">
            <a:gsLst>
              <a:gs pos="0">
                <a:srgbClr val="227088"/>
              </a:gs>
              <a:gs pos="100000">
                <a:srgbClr val="34A8CC"/>
              </a:gs>
            </a:gsLst>
            <a:lin ang="5400000" scaled="1"/>
          </a:gradFill>
          <a:ln w="9525">
            <a:noFill/>
            <a:miter lim="800000"/>
            <a:headEnd/>
            <a:tailEnd/>
          </a:ln>
        </p:spPr>
        <p:txBody>
          <a:bodyPr anchor="ctr"/>
          <a:lstStyle/>
          <a:p>
            <a:pPr algn="ctr" defTabSz="801688">
              <a:spcBef>
                <a:spcPct val="20000"/>
              </a:spcBef>
            </a:pPr>
            <a:r>
              <a:rPr lang="en-US" b="1" noProof="1">
                <a:solidFill>
                  <a:schemeClr val="tx2"/>
                </a:solidFill>
                <a:cs typeface="Arial" charset="0"/>
              </a:rPr>
              <a:t>3</a:t>
            </a:r>
          </a:p>
        </p:txBody>
      </p:sp>
      <p:sp>
        <p:nvSpPr>
          <p:cNvPr id="38927" name="Ellipse 50"/>
          <p:cNvSpPr>
            <a:spLocks noChangeArrowheads="1"/>
          </p:cNvSpPr>
          <p:nvPr/>
        </p:nvSpPr>
        <p:spPr bwMode="auto">
          <a:xfrm>
            <a:off x="5853113" y="4251325"/>
            <a:ext cx="471487" cy="469900"/>
          </a:xfrm>
          <a:prstGeom prst="ellipse">
            <a:avLst/>
          </a:prstGeom>
          <a:gradFill rotWithShape="1">
            <a:gsLst>
              <a:gs pos="0">
                <a:srgbClr val="227088"/>
              </a:gs>
              <a:gs pos="100000">
                <a:srgbClr val="34A8CC"/>
              </a:gs>
            </a:gsLst>
            <a:lin ang="5400000" scaled="1"/>
          </a:gradFill>
          <a:ln w="9525">
            <a:noFill/>
            <a:miter lim="800000"/>
            <a:headEnd/>
            <a:tailEnd/>
          </a:ln>
        </p:spPr>
        <p:txBody>
          <a:bodyPr anchor="ctr"/>
          <a:lstStyle/>
          <a:p>
            <a:pPr algn="ctr" defTabSz="801688">
              <a:spcBef>
                <a:spcPct val="20000"/>
              </a:spcBef>
            </a:pPr>
            <a:r>
              <a:rPr lang="en-US" b="1" noProof="1">
                <a:solidFill>
                  <a:schemeClr val="tx2"/>
                </a:solidFill>
                <a:cs typeface="Arial" charset="0"/>
              </a:rPr>
              <a:t>5</a:t>
            </a:r>
          </a:p>
        </p:txBody>
      </p:sp>
      <p:sp>
        <p:nvSpPr>
          <p:cNvPr id="38928" name="Ellipse 51"/>
          <p:cNvSpPr>
            <a:spLocks noChangeArrowheads="1"/>
          </p:cNvSpPr>
          <p:nvPr/>
        </p:nvSpPr>
        <p:spPr bwMode="auto">
          <a:xfrm>
            <a:off x="1816100" y="4964113"/>
            <a:ext cx="469900" cy="471487"/>
          </a:xfrm>
          <a:prstGeom prst="ellipse">
            <a:avLst/>
          </a:prstGeom>
          <a:gradFill rotWithShape="1">
            <a:gsLst>
              <a:gs pos="0">
                <a:srgbClr val="227088"/>
              </a:gs>
              <a:gs pos="100000">
                <a:srgbClr val="34A8CC"/>
              </a:gs>
            </a:gsLst>
            <a:lin ang="5400000" scaled="1"/>
          </a:gradFill>
          <a:ln w="9525">
            <a:noFill/>
            <a:miter lim="800000"/>
            <a:headEnd/>
            <a:tailEnd/>
          </a:ln>
        </p:spPr>
        <p:txBody>
          <a:bodyPr anchor="ctr"/>
          <a:lstStyle/>
          <a:p>
            <a:pPr algn="ctr" defTabSz="801688">
              <a:spcBef>
                <a:spcPct val="20000"/>
              </a:spcBef>
            </a:pPr>
            <a:r>
              <a:rPr lang="en-US" b="1" noProof="1">
                <a:solidFill>
                  <a:schemeClr val="tx2"/>
                </a:solidFill>
                <a:cs typeface="Arial" charset="0"/>
              </a:rPr>
              <a:t>1</a:t>
            </a:r>
          </a:p>
        </p:txBody>
      </p:sp>
      <p:sp>
        <p:nvSpPr>
          <p:cNvPr id="38929" name="Ellipse 73"/>
          <p:cNvSpPr>
            <a:spLocks noChangeArrowheads="1"/>
          </p:cNvSpPr>
          <p:nvPr/>
        </p:nvSpPr>
        <p:spPr bwMode="auto">
          <a:xfrm>
            <a:off x="2816225" y="5041900"/>
            <a:ext cx="469900" cy="469900"/>
          </a:xfrm>
          <a:prstGeom prst="ellipse">
            <a:avLst/>
          </a:prstGeom>
          <a:gradFill rotWithShape="1">
            <a:gsLst>
              <a:gs pos="0">
                <a:srgbClr val="227088"/>
              </a:gs>
              <a:gs pos="100000">
                <a:srgbClr val="34A8CC"/>
              </a:gs>
            </a:gsLst>
            <a:lin ang="5400000" scaled="1"/>
          </a:gradFill>
          <a:ln w="9525">
            <a:noFill/>
            <a:miter lim="800000"/>
            <a:headEnd/>
            <a:tailEnd/>
          </a:ln>
        </p:spPr>
        <p:txBody>
          <a:bodyPr anchor="ctr"/>
          <a:lstStyle/>
          <a:p>
            <a:pPr algn="ctr" defTabSz="801688">
              <a:spcBef>
                <a:spcPct val="20000"/>
              </a:spcBef>
            </a:pPr>
            <a:r>
              <a:rPr lang="en-US" b="1" noProof="1">
                <a:solidFill>
                  <a:schemeClr val="tx2"/>
                </a:solidFill>
                <a:cs typeface="Arial" charset="0"/>
              </a:rPr>
              <a:t>2</a:t>
            </a:r>
          </a:p>
        </p:txBody>
      </p:sp>
      <p:sp>
        <p:nvSpPr>
          <p:cNvPr id="38930" name="Ellipse 74"/>
          <p:cNvSpPr>
            <a:spLocks noChangeArrowheads="1"/>
          </p:cNvSpPr>
          <p:nvPr/>
        </p:nvSpPr>
        <p:spPr bwMode="auto">
          <a:xfrm>
            <a:off x="4833938" y="4811713"/>
            <a:ext cx="471487" cy="471487"/>
          </a:xfrm>
          <a:prstGeom prst="ellipse">
            <a:avLst/>
          </a:prstGeom>
          <a:gradFill rotWithShape="1">
            <a:gsLst>
              <a:gs pos="0">
                <a:srgbClr val="227088"/>
              </a:gs>
              <a:gs pos="100000">
                <a:srgbClr val="34A8CC"/>
              </a:gs>
            </a:gsLst>
            <a:lin ang="5400000" scaled="1"/>
          </a:gradFill>
          <a:ln w="9525">
            <a:noFill/>
            <a:miter lim="800000"/>
            <a:headEnd/>
            <a:tailEnd/>
          </a:ln>
        </p:spPr>
        <p:txBody>
          <a:bodyPr anchor="ctr"/>
          <a:lstStyle/>
          <a:p>
            <a:pPr algn="ctr" defTabSz="801688">
              <a:spcBef>
                <a:spcPct val="20000"/>
              </a:spcBef>
            </a:pPr>
            <a:r>
              <a:rPr lang="en-US" b="1" noProof="1">
                <a:solidFill>
                  <a:schemeClr val="tx2"/>
                </a:solidFill>
                <a:cs typeface="Arial" charset="0"/>
              </a:rPr>
              <a:t>4</a:t>
            </a:r>
          </a:p>
        </p:txBody>
      </p:sp>
      <p:sp>
        <p:nvSpPr>
          <p:cNvPr id="38931" name="Ellipse 75"/>
          <p:cNvSpPr>
            <a:spLocks noChangeArrowheads="1"/>
          </p:cNvSpPr>
          <p:nvPr/>
        </p:nvSpPr>
        <p:spPr bwMode="auto">
          <a:xfrm>
            <a:off x="6870700" y="3168650"/>
            <a:ext cx="469900" cy="469900"/>
          </a:xfrm>
          <a:prstGeom prst="ellipse">
            <a:avLst/>
          </a:prstGeom>
          <a:gradFill rotWithShape="1">
            <a:gsLst>
              <a:gs pos="0">
                <a:srgbClr val="227088"/>
              </a:gs>
              <a:gs pos="100000">
                <a:srgbClr val="34A8CC"/>
              </a:gs>
            </a:gsLst>
            <a:lin ang="5400000" scaled="1"/>
          </a:gradFill>
          <a:ln w="9525">
            <a:noFill/>
            <a:miter lim="800000"/>
            <a:headEnd/>
            <a:tailEnd/>
          </a:ln>
        </p:spPr>
        <p:txBody>
          <a:bodyPr anchor="ctr"/>
          <a:lstStyle/>
          <a:p>
            <a:pPr algn="ctr" defTabSz="801688">
              <a:spcBef>
                <a:spcPct val="20000"/>
              </a:spcBef>
            </a:pPr>
            <a:r>
              <a:rPr lang="en-US" b="1" noProof="1">
                <a:solidFill>
                  <a:schemeClr val="tx2"/>
                </a:solidFill>
                <a:cs typeface="Arial" charset="0"/>
              </a:rPr>
              <a:t>6</a:t>
            </a:r>
          </a:p>
        </p:txBody>
      </p:sp>
      <p:sp>
        <p:nvSpPr>
          <p:cNvPr id="38932" name="Rektangel 80"/>
          <p:cNvSpPr>
            <a:spLocks noChangeArrowheads="1"/>
          </p:cNvSpPr>
          <p:nvPr/>
        </p:nvSpPr>
        <p:spPr bwMode="auto">
          <a:xfrm>
            <a:off x="1525588" y="2855913"/>
            <a:ext cx="1084262" cy="1384300"/>
          </a:xfrm>
          <a:prstGeom prst="rect">
            <a:avLst/>
          </a:prstGeom>
          <a:noFill/>
          <a:ln w="9525">
            <a:noFill/>
            <a:miter lim="800000"/>
            <a:headEnd/>
            <a:tailEnd/>
          </a:ln>
        </p:spPr>
        <p:txBody>
          <a:bodyPr>
            <a:spAutoFit/>
          </a:bodyPr>
          <a:lstStyle/>
          <a:p>
            <a:pPr defTabSz="801688">
              <a:spcBef>
                <a:spcPct val="20000"/>
              </a:spcBef>
            </a:pPr>
            <a:r>
              <a:rPr lang="en-US" sz="1200" b="1" noProof="1">
                <a:solidFill>
                  <a:srgbClr val="080808"/>
                </a:solidFill>
                <a:cs typeface="Arial" charset="0"/>
              </a:rPr>
              <a:t>This is an example text. </a:t>
            </a:r>
            <a:r>
              <a:rPr lang="en-US" sz="1200" noProof="1">
                <a:solidFill>
                  <a:srgbClr val="080808"/>
                </a:solidFill>
                <a:cs typeface="Arial" charset="0"/>
              </a:rPr>
              <a:t>Go ahead and replace it with your own text.</a:t>
            </a:r>
          </a:p>
        </p:txBody>
      </p:sp>
      <p:sp>
        <p:nvSpPr>
          <p:cNvPr id="38933" name="Rektangel 48"/>
          <p:cNvSpPr>
            <a:spLocks noChangeArrowheads="1"/>
          </p:cNvSpPr>
          <p:nvPr/>
        </p:nvSpPr>
        <p:spPr bwMode="auto">
          <a:xfrm rot="-5400000">
            <a:off x="-208756" y="3810794"/>
            <a:ext cx="2860675" cy="338137"/>
          </a:xfrm>
          <a:prstGeom prst="rect">
            <a:avLst/>
          </a:prstGeom>
          <a:noFill/>
          <a:ln w="9525">
            <a:noFill/>
            <a:miter lim="800000"/>
            <a:headEnd/>
            <a:tailEnd/>
          </a:ln>
        </p:spPr>
        <p:txBody>
          <a:bodyPr>
            <a:spAutoFit/>
          </a:bodyPr>
          <a:lstStyle/>
          <a:p>
            <a:r>
              <a:rPr lang="en-US" sz="1600" b="1" noProof="1">
                <a:solidFill>
                  <a:srgbClr val="171717"/>
                </a:solidFill>
                <a:cs typeface="Arial" charset="0"/>
              </a:rPr>
              <a:t>This is an example text</a:t>
            </a:r>
            <a:endParaRPr lang="da-DK" sz="1600" b="1">
              <a:solidFill>
                <a:srgbClr val="171717"/>
              </a:solidFill>
            </a:endParaRPr>
          </a:p>
        </p:txBody>
      </p:sp>
      <p:grpSp>
        <p:nvGrpSpPr>
          <p:cNvPr id="38934" name="Gruppe 24"/>
          <p:cNvGrpSpPr>
            <a:grpSpLocks/>
          </p:cNvGrpSpPr>
          <p:nvPr/>
        </p:nvGrpSpPr>
        <p:grpSpPr bwMode="auto">
          <a:xfrm rot="900000">
            <a:off x="4327525" y="3957638"/>
            <a:ext cx="1485900" cy="485775"/>
            <a:chOff x="5468249" y="4579182"/>
            <a:chExt cx="2133600" cy="731520"/>
          </a:xfrm>
        </p:grpSpPr>
        <p:sp>
          <p:nvSpPr>
            <p:cNvPr id="26" name="Pentagon 25"/>
            <p:cNvSpPr>
              <a:spLocks noChangeArrowheads="1"/>
            </p:cNvSpPr>
            <p:nvPr/>
          </p:nvSpPr>
          <p:spPr bwMode="auto">
            <a:xfrm>
              <a:off x="5468249" y="4579182"/>
              <a:ext cx="2133600" cy="731520"/>
            </a:xfrm>
            <a:prstGeom prst="homePlate">
              <a:avLst>
                <a:gd name="adj" fmla="val 50002"/>
              </a:avLst>
            </a:prstGeom>
            <a:gradFill rotWithShape="1">
              <a:gsLst>
                <a:gs pos="0">
                  <a:srgbClr val="006A96"/>
                </a:gs>
                <a:gs pos="50000">
                  <a:srgbClr val="009AD9"/>
                </a:gs>
                <a:gs pos="100000">
                  <a:srgbClr val="00B8FF"/>
                </a:gs>
              </a:gsLst>
              <a:lin ang="2700000" scaled="1"/>
            </a:gradFill>
            <a:ln w="88900" cap="rnd" cmpd="thickThin">
              <a:solidFill>
                <a:schemeClr val="tx2"/>
              </a:solidFill>
              <a:miter lim="800000"/>
              <a:headEnd/>
              <a:tailEnd/>
            </a:ln>
            <a:effectLst>
              <a:outerShdw blurRad="63500" dist="38100" dir="2700000" algn="tl" rotWithShape="0">
                <a:srgbClr val="000000">
                  <a:alpha val="39999"/>
                </a:srgbClr>
              </a:outerShdw>
            </a:effectLst>
          </p:spPr>
          <p:txBody>
            <a:bodyPr anchor="ctr"/>
            <a:lstStyle/>
            <a:p>
              <a:pPr algn="ctr">
                <a:defRPr/>
              </a:pPr>
              <a:endParaRPr lang="en-US" dirty="0">
                <a:solidFill>
                  <a:srgbClr val="FFFFFF"/>
                </a:solidFill>
                <a:latin typeface="Arial" pitchFamily="34" charset="0"/>
                <a:cs typeface="ＭＳ Ｐゴシック" charset="-128"/>
              </a:endParaRPr>
            </a:p>
          </p:txBody>
        </p:sp>
        <p:sp>
          <p:nvSpPr>
            <p:cNvPr id="38936" name="Tekstboks 27"/>
            <p:cNvSpPr txBox="1">
              <a:spLocks noChangeArrowheads="1"/>
            </p:cNvSpPr>
            <p:nvPr/>
          </p:nvSpPr>
          <p:spPr bwMode="auto">
            <a:xfrm rot="-60000">
              <a:off x="5619643" y="4654822"/>
              <a:ext cx="1619753" cy="602519"/>
            </a:xfrm>
            <a:prstGeom prst="rect">
              <a:avLst/>
            </a:prstGeom>
            <a:noFill/>
            <a:ln w="9525">
              <a:noFill/>
              <a:miter lim="800000"/>
              <a:headEnd/>
              <a:tailEnd/>
            </a:ln>
          </p:spPr>
          <p:txBody>
            <a:bodyPr>
              <a:spAutoFit/>
            </a:bodyPr>
            <a:lstStyle/>
            <a:p>
              <a:pPr algn="ctr"/>
              <a:r>
                <a:rPr lang="en-US" sz="2000" b="1">
                  <a:solidFill>
                    <a:schemeClr val="tx2"/>
                  </a:solidFill>
                </a:rPr>
                <a:t>Text</a:t>
              </a:r>
              <a:endParaRPr lang="da-DK" sz="2000" b="1">
                <a:solidFill>
                  <a:schemeClr val="tx2"/>
                </a:solidFill>
              </a:endParaRPr>
            </a:p>
          </p:txBody>
        </p:sp>
      </p:gr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6" name="Rektangel 30"/>
          <p:cNvSpPr>
            <a:spLocks noChangeArrowheads="1"/>
          </p:cNvSpPr>
          <p:nvPr/>
        </p:nvSpPr>
        <p:spPr bwMode="auto">
          <a:xfrm>
            <a:off x="615245" y="3807307"/>
            <a:ext cx="3598333" cy="354012"/>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22531" name="Rectangle 5"/>
          <p:cNvSpPr txBox="1">
            <a:spLocks noChangeArrowheads="1"/>
          </p:cNvSpPr>
          <p:nvPr/>
        </p:nvSpPr>
        <p:spPr bwMode="gray">
          <a:xfrm>
            <a:off x="620713" y="737130"/>
            <a:ext cx="2673350" cy="600075"/>
          </a:xfrm>
          <a:prstGeom prst="rect">
            <a:avLst/>
          </a:prstGeom>
          <a:noFill/>
          <a:ln w="9525">
            <a:noFill/>
            <a:miter lim="800000"/>
            <a:headEnd/>
            <a:tailEnd/>
          </a:ln>
        </p:spPr>
        <p:txBody>
          <a:bodyPr lIns="0" rIns="0" anchor="ctr"/>
          <a:lstStyle/>
          <a:p>
            <a:pPr defTabSz="914400" eaLnBrk="0" hangingPunct="0">
              <a:lnSpc>
                <a:spcPct val="95000"/>
              </a:lnSpc>
            </a:pPr>
            <a:r>
              <a:rPr lang="en-US" sz="3000" b="1" dirty="0" smtClean="0">
                <a:solidFill>
                  <a:srgbClr val="171717"/>
                </a:solidFill>
              </a:rPr>
              <a:t>Login</a:t>
            </a:r>
            <a:endParaRPr lang="en-US" sz="3000" b="1" dirty="0">
              <a:solidFill>
                <a:srgbClr val="171717"/>
              </a:solidFill>
            </a:endParaRPr>
          </a:p>
        </p:txBody>
      </p:sp>
      <p:sp>
        <p:nvSpPr>
          <p:cNvPr id="33" name="Rektangel 32"/>
          <p:cNvSpPr>
            <a:spLocks noChangeArrowheads="1"/>
          </p:cNvSpPr>
          <p:nvPr/>
        </p:nvSpPr>
        <p:spPr bwMode="auto">
          <a:xfrm>
            <a:off x="606778" y="2510609"/>
            <a:ext cx="3598333" cy="352425"/>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22544" name="Tekstboks 48"/>
          <p:cNvSpPr txBox="1">
            <a:spLocks noChangeArrowheads="1"/>
          </p:cNvSpPr>
          <p:nvPr/>
        </p:nvSpPr>
        <p:spPr bwMode="auto">
          <a:xfrm>
            <a:off x="617994" y="2566804"/>
            <a:ext cx="3532770" cy="261610"/>
          </a:xfrm>
          <a:prstGeom prst="rect">
            <a:avLst/>
          </a:prstGeom>
          <a:noFill/>
          <a:ln w="9525">
            <a:noFill/>
            <a:miter lim="800000"/>
            <a:headEnd/>
            <a:tailEnd/>
          </a:ln>
        </p:spPr>
        <p:txBody>
          <a:bodyPr wrap="square">
            <a:spAutoFit/>
          </a:bodyPr>
          <a:lstStyle/>
          <a:p>
            <a:r>
              <a:rPr lang="da-DK" sz="1100" dirty="0" smtClean="0">
                <a:solidFill>
                  <a:srgbClr val="000000"/>
                </a:solidFill>
              </a:rPr>
              <a:t>Go to </a:t>
            </a:r>
            <a:r>
              <a:rPr lang="da-DK" sz="1100" dirty="0" err="1" smtClean="0">
                <a:solidFill>
                  <a:srgbClr val="000000"/>
                </a:solidFill>
              </a:rPr>
              <a:t>Sears.com</a:t>
            </a:r>
            <a:r>
              <a:rPr lang="da-DK" sz="1100" dirty="0" smtClean="0">
                <a:solidFill>
                  <a:srgbClr val="000000"/>
                </a:solidFill>
              </a:rPr>
              <a:t>/</a:t>
            </a:r>
            <a:r>
              <a:rPr lang="da-DK" sz="1100" dirty="0" err="1" smtClean="0">
                <a:solidFill>
                  <a:srgbClr val="000000"/>
                </a:solidFill>
              </a:rPr>
              <a:t>community</a:t>
            </a:r>
            <a:r>
              <a:rPr lang="da-DK" sz="1100" dirty="0" smtClean="0">
                <a:solidFill>
                  <a:srgbClr val="000000"/>
                </a:solidFill>
              </a:rPr>
              <a:t> or </a:t>
            </a:r>
            <a:r>
              <a:rPr lang="da-DK" sz="1100" dirty="0" err="1" smtClean="0">
                <a:solidFill>
                  <a:srgbClr val="000000"/>
                </a:solidFill>
              </a:rPr>
              <a:t>kmart.com</a:t>
            </a:r>
            <a:r>
              <a:rPr lang="da-DK" sz="1100" dirty="0" smtClean="0">
                <a:solidFill>
                  <a:srgbClr val="000000"/>
                </a:solidFill>
              </a:rPr>
              <a:t>/</a:t>
            </a:r>
            <a:r>
              <a:rPr lang="da-DK" sz="1100" dirty="0" err="1" smtClean="0">
                <a:solidFill>
                  <a:srgbClr val="000000"/>
                </a:solidFill>
              </a:rPr>
              <a:t>community</a:t>
            </a:r>
            <a:endParaRPr lang="da-DK" sz="1100" dirty="0">
              <a:solidFill>
                <a:srgbClr val="000000"/>
              </a:solidFill>
            </a:endParaRPr>
          </a:p>
        </p:txBody>
      </p:sp>
      <p:sp>
        <p:nvSpPr>
          <p:cNvPr id="22547" name="Tekstboks 53"/>
          <p:cNvSpPr txBox="1">
            <a:spLocks noChangeArrowheads="1"/>
          </p:cNvSpPr>
          <p:nvPr/>
        </p:nvSpPr>
        <p:spPr bwMode="auto">
          <a:xfrm>
            <a:off x="-84666" y="2492713"/>
            <a:ext cx="304800" cy="369888"/>
          </a:xfrm>
          <a:prstGeom prst="rect">
            <a:avLst/>
          </a:prstGeom>
          <a:noFill/>
          <a:ln w="9525">
            <a:noFill/>
            <a:miter lim="800000"/>
            <a:headEnd/>
            <a:tailEnd/>
          </a:ln>
        </p:spPr>
        <p:txBody>
          <a:bodyPr>
            <a:spAutoFit/>
          </a:bodyPr>
          <a:lstStyle/>
          <a:p>
            <a:r>
              <a:rPr lang="da-DK" dirty="0">
                <a:solidFill>
                  <a:srgbClr val="171717"/>
                </a:solidFill>
                <a:latin typeface="Zapf Dingbats" charset="2"/>
              </a:rPr>
              <a:t>✓</a:t>
            </a:r>
            <a:endParaRPr lang="da-DK" dirty="0">
              <a:solidFill>
                <a:srgbClr val="171717"/>
              </a:solidFill>
            </a:endParaRPr>
          </a:p>
        </p:txBody>
      </p:sp>
      <p:grpSp>
        <p:nvGrpSpPr>
          <p:cNvPr id="22552" name="Gruppe 81"/>
          <p:cNvGrpSpPr>
            <a:grpSpLocks/>
          </p:cNvGrpSpPr>
          <p:nvPr/>
        </p:nvGrpSpPr>
        <p:grpSpPr bwMode="auto">
          <a:xfrm>
            <a:off x="197358" y="3363913"/>
            <a:ext cx="344488" cy="344487"/>
            <a:chOff x="876300" y="3363913"/>
            <a:chExt cx="344488" cy="344487"/>
          </a:xfrm>
        </p:grpSpPr>
        <p:sp>
          <p:nvSpPr>
            <p:cNvPr id="12" name="Rektangel 11"/>
            <p:cNvSpPr>
              <a:spLocks noChangeArrowheads="1"/>
            </p:cNvSpPr>
            <p:nvPr/>
          </p:nvSpPr>
          <p:spPr bwMode="auto">
            <a:xfrm>
              <a:off x="876300" y="3363913"/>
              <a:ext cx="344488" cy="344487"/>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81" name="Tekstboks 80"/>
            <p:cNvSpPr txBox="1">
              <a:spLocks noChangeArrowheads="1"/>
            </p:cNvSpPr>
            <p:nvPr/>
          </p:nvSpPr>
          <p:spPr bwMode="auto">
            <a:xfrm>
              <a:off x="890588" y="3400425"/>
              <a:ext cx="322262" cy="276225"/>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a:defRPr/>
              </a:pPr>
              <a:r>
                <a:rPr lang="da-DK" sz="1200" noProof="1">
                  <a:solidFill>
                    <a:srgbClr val="FFFFFF"/>
                  </a:solidFill>
                  <a:latin typeface="Arial" pitchFamily="34" charset="0"/>
                  <a:ea typeface="ＭＳ Ｐゴシック" pitchFamily="-97" charset="-128"/>
                </a:rPr>
                <a:t>3</a:t>
              </a:r>
            </a:p>
          </p:txBody>
        </p:sp>
      </p:grpSp>
      <p:grpSp>
        <p:nvGrpSpPr>
          <p:cNvPr id="22553" name="Gruppe 83"/>
          <p:cNvGrpSpPr>
            <a:grpSpLocks/>
          </p:cNvGrpSpPr>
          <p:nvPr/>
        </p:nvGrpSpPr>
        <p:grpSpPr bwMode="auto">
          <a:xfrm>
            <a:off x="197358" y="2936875"/>
            <a:ext cx="344488" cy="344488"/>
            <a:chOff x="876300" y="2936875"/>
            <a:chExt cx="344488" cy="344488"/>
          </a:xfrm>
        </p:grpSpPr>
        <p:sp>
          <p:nvSpPr>
            <p:cNvPr id="10" name="Rektangel 9"/>
            <p:cNvSpPr>
              <a:spLocks noChangeArrowheads="1"/>
            </p:cNvSpPr>
            <p:nvPr/>
          </p:nvSpPr>
          <p:spPr bwMode="auto">
            <a:xfrm>
              <a:off x="876300" y="2936875"/>
              <a:ext cx="344488" cy="344488"/>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83" name="Tekstboks 82"/>
            <p:cNvSpPr txBox="1">
              <a:spLocks noChangeArrowheads="1"/>
            </p:cNvSpPr>
            <p:nvPr/>
          </p:nvSpPr>
          <p:spPr bwMode="auto">
            <a:xfrm>
              <a:off x="890588" y="2986088"/>
              <a:ext cx="322262" cy="276225"/>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a:defRPr/>
              </a:pPr>
              <a:r>
                <a:rPr lang="da-DK" sz="1200" noProof="1">
                  <a:solidFill>
                    <a:srgbClr val="FFFFFF"/>
                  </a:solidFill>
                  <a:latin typeface="Arial" pitchFamily="34" charset="0"/>
                  <a:ea typeface="ＭＳ Ｐゴシック" pitchFamily="-97" charset="-128"/>
                </a:rPr>
                <a:t>2</a:t>
              </a:r>
            </a:p>
          </p:txBody>
        </p:sp>
      </p:grpSp>
      <p:grpSp>
        <p:nvGrpSpPr>
          <p:cNvPr id="22554" name="Gruppe 85"/>
          <p:cNvGrpSpPr>
            <a:grpSpLocks/>
          </p:cNvGrpSpPr>
          <p:nvPr/>
        </p:nvGrpSpPr>
        <p:grpSpPr bwMode="auto">
          <a:xfrm>
            <a:off x="197358" y="2511425"/>
            <a:ext cx="344488" cy="342900"/>
            <a:chOff x="876300" y="2511425"/>
            <a:chExt cx="344488" cy="342900"/>
          </a:xfrm>
        </p:grpSpPr>
        <p:sp>
          <p:nvSpPr>
            <p:cNvPr id="8" name="Rektangel 7"/>
            <p:cNvSpPr>
              <a:spLocks noChangeArrowheads="1"/>
            </p:cNvSpPr>
            <p:nvPr/>
          </p:nvSpPr>
          <p:spPr bwMode="auto">
            <a:xfrm>
              <a:off x="876300" y="2511425"/>
              <a:ext cx="344488" cy="342900"/>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85" name="Tekstboks 84"/>
            <p:cNvSpPr txBox="1">
              <a:spLocks noChangeArrowheads="1"/>
            </p:cNvSpPr>
            <p:nvPr/>
          </p:nvSpPr>
          <p:spPr bwMode="auto">
            <a:xfrm>
              <a:off x="890588" y="2547938"/>
              <a:ext cx="322262" cy="274637"/>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a:defRPr/>
              </a:pPr>
              <a:r>
                <a:rPr lang="da-DK" sz="1200" noProof="1">
                  <a:solidFill>
                    <a:srgbClr val="FFFFFF"/>
                  </a:solidFill>
                  <a:latin typeface="Arial" pitchFamily="34" charset="0"/>
                  <a:ea typeface="ＭＳ Ｐゴシック" pitchFamily="-97" charset="-128"/>
                </a:rPr>
                <a:t>1</a:t>
              </a:r>
            </a:p>
          </p:txBody>
        </p:sp>
      </p:grpSp>
      <p:pic>
        <p:nvPicPr>
          <p:cNvPr id="3" name="Picture 2" descr="Screen Shot 2012-09-21 at 2.09.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9018" y="1622155"/>
            <a:ext cx="4944982" cy="4174843"/>
          </a:xfrm>
          <a:prstGeom prst="rect">
            <a:avLst/>
          </a:prstGeom>
        </p:spPr>
      </p:pic>
      <p:sp>
        <p:nvSpPr>
          <p:cNvPr id="48" name="Rektangel 30"/>
          <p:cNvSpPr>
            <a:spLocks noChangeArrowheads="1"/>
          </p:cNvSpPr>
          <p:nvPr/>
        </p:nvSpPr>
        <p:spPr bwMode="auto">
          <a:xfrm>
            <a:off x="606778" y="2938063"/>
            <a:ext cx="3598333" cy="354012"/>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1078842598"/>
              </p:ext>
            </p:extLst>
          </p:nvPr>
        </p:nvGraphicFramePr>
        <p:xfrm>
          <a:off x="7620000" y="1397000"/>
          <a:ext cx="1312333" cy="1030111"/>
        </p:xfrm>
        <a:graphic>
          <a:graphicData uri="http://schemas.openxmlformats.org/drawingml/2006/table">
            <a:tbl>
              <a:tblPr/>
              <a:tblGrid>
                <a:gridCol w="1312333"/>
              </a:tblGrid>
              <a:tr h="1030111">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tr>
            </a:tbl>
          </a:graphicData>
        </a:graphic>
      </p:graphicFrame>
      <p:sp>
        <p:nvSpPr>
          <p:cNvPr id="53" name="Tekstboks 48"/>
          <p:cNvSpPr txBox="1">
            <a:spLocks noChangeArrowheads="1"/>
          </p:cNvSpPr>
          <p:nvPr/>
        </p:nvSpPr>
        <p:spPr bwMode="auto">
          <a:xfrm>
            <a:off x="601061" y="2987315"/>
            <a:ext cx="3532770" cy="261610"/>
          </a:xfrm>
          <a:prstGeom prst="rect">
            <a:avLst/>
          </a:prstGeom>
          <a:noFill/>
          <a:ln w="9525">
            <a:noFill/>
            <a:miter lim="800000"/>
            <a:headEnd/>
            <a:tailEnd/>
          </a:ln>
        </p:spPr>
        <p:txBody>
          <a:bodyPr wrap="square">
            <a:spAutoFit/>
          </a:bodyPr>
          <a:lstStyle/>
          <a:p>
            <a:r>
              <a:rPr lang="da-DK" sz="1100" dirty="0" err="1" smtClean="0">
                <a:solidFill>
                  <a:srgbClr val="000000"/>
                </a:solidFill>
              </a:rPr>
              <a:t>Click</a:t>
            </a:r>
            <a:r>
              <a:rPr lang="da-DK" sz="1100" dirty="0" smtClean="0">
                <a:solidFill>
                  <a:srgbClr val="000000"/>
                </a:solidFill>
              </a:rPr>
              <a:t> on </a:t>
            </a:r>
            <a:r>
              <a:rPr lang="da-DK" sz="1100" dirty="0" err="1" smtClean="0">
                <a:solidFill>
                  <a:srgbClr val="000000"/>
                </a:solidFill>
              </a:rPr>
              <a:t>Login</a:t>
            </a:r>
            <a:endParaRPr lang="da-DK" sz="1100" dirty="0">
              <a:solidFill>
                <a:srgbClr val="000000"/>
              </a:solidFill>
            </a:endParaRPr>
          </a:p>
        </p:txBody>
      </p:sp>
      <p:sp>
        <p:nvSpPr>
          <p:cNvPr id="55" name="Rektangel 30"/>
          <p:cNvSpPr>
            <a:spLocks noChangeArrowheads="1"/>
          </p:cNvSpPr>
          <p:nvPr/>
        </p:nvSpPr>
        <p:spPr bwMode="auto">
          <a:xfrm>
            <a:off x="603956" y="3358574"/>
            <a:ext cx="3598333" cy="354012"/>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58" name="Tekstboks 48"/>
          <p:cNvSpPr txBox="1">
            <a:spLocks noChangeArrowheads="1"/>
          </p:cNvSpPr>
          <p:nvPr/>
        </p:nvSpPr>
        <p:spPr bwMode="auto">
          <a:xfrm>
            <a:off x="584126" y="3365493"/>
            <a:ext cx="3818540" cy="261610"/>
          </a:xfrm>
          <a:prstGeom prst="rect">
            <a:avLst/>
          </a:prstGeom>
          <a:noFill/>
          <a:ln w="9525">
            <a:noFill/>
            <a:miter lim="800000"/>
            <a:headEnd/>
            <a:tailEnd/>
          </a:ln>
        </p:spPr>
        <p:txBody>
          <a:bodyPr wrap="square">
            <a:spAutoFit/>
          </a:bodyPr>
          <a:lstStyle/>
          <a:p>
            <a:r>
              <a:rPr lang="da-DK" sz="1100" dirty="0" err="1" smtClean="0">
                <a:solidFill>
                  <a:srgbClr val="000000"/>
                </a:solidFill>
              </a:rPr>
              <a:t>Once</a:t>
            </a:r>
            <a:r>
              <a:rPr lang="da-DK" sz="1100" dirty="0" smtClean="0">
                <a:solidFill>
                  <a:srgbClr val="000000"/>
                </a:solidFill>
              </a:rPr>
              <a:t> modal </a:t>
            </a:r>
            <a:r>
              <a:rPr lang="da-DK" sz="1100" dirty="0" err="1" smtClean="0">
                <a:solidFill>
                  <a:srgbClr val="000000"/>
                </a:solidFill>
              </a:rPr>
              <a:t>opens</a:t>
            </a:r>
            <a:r>
              <a:rPr lang="da-DK" sz="1100" dirty="0" smtClean="0">
                <a:solidFill>
                  <a:srgbClr val="000000"/>
                </a:solidFill>
              </a:rPr>
              <a:t> up, </a:t>
            </a:r>
            <a:r>
              <a:rPr lang="da-DK" sz="1100" dirty="0" err="1" smtClean="0">
                <a:solidFill>
                  <a:srgbClr val="000000"/>
                </a:solidFill>
              </a:rPr>
              <a:t>enter</a:t>
            </a:r>
            <a:r>
              <a:rPr lang="da-DK" sz="1100" dirty="0" smtClean="0">
                <a:solidFill>
                  <a:srgbClr val="000000"/>
                </a:solidFill>
              </a:rPr>
              <a:t> </a:t>
            </a:r>
            <a:r>
              <a:rPr lang="da-DK" sz="1100" dirty="0" err="1" smtClean="0">
                <a:solidFill>
                  <a:srgbClr val="000000"/>
                </a:solidFill>
              </a:rPr>
              <a:t>your</a:t>
            </a:r>
            <a:r>
              <a:rPr lang="da-DK" sz="1100" dirty="0" smtClean="0">
                <a:solidFill>
                  <a:srgbClr val="000000"/>
                </a:solidFill>
              </a:rPr>
              <a:t> </a:t>
            </a:r>
            <a:r>
              <a:rPr lang="da-DK" sz="1100" dirty="0" err="1" smtClean="0">
                <a:solidFill>
                  <a:srgbClr val="000000"/>
                </a:solidFill>
              </a:rPr>
              <a:t>credentials</a:t>
            </a:r>
            <a:endParaRPr lang="da-DK" sz="1100" dirty="0">
              <a:solidFill>
                <a:srgbClr val="000000"/>
              </a:solidFill>
            </a:endParaRPr>
          </a:p>
        </p:txBody>
      </p:sp>
      <p:grpSp>
        <p:nvGrpSpPr>
          <p:cNvPr id="62" name="Gruppe 81"/>
          <p:cNvGrpSpPr>
            <a:grpSpLocks/>
          </p:cNvGrpSpPr>
          <p:nvPr/>
        </p:nvGrpSpPr>
        <p:grpSpPr bwMode="auto">
          <a:xfrm>
            <a:off x="194536" y="3784424"/>
            <a:ext cx="344488" cy="344487"/>
            <a:chOff x="876300" y="3363913"/>
            <a:chExt cx="344488" cy="344487"/>
          </a:xfrm>
        </p:grpSpPr>
        <p:sp>
          <p:nvSpPr>
            <p:cNvPr id="63" name="Rektangel 11"/>
            <p:cNvSpPr>
              <a:spLocks noChangeArrowheads="1"/>
            </p:cNvSpPr>
            <p:nvPr/>
          </p:nvSpPr>
          <p:spPr bwMode="auto">
            <a:xfrm>
              <a:off x="876300" y="3363913"/>
              <a:ext cx="344488" cy="344487"/>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64" name="Tekstboks 80"/>
            <p:cNvSpPr txBox="1">
              <a:spLocks noChangeArrowheads="1"/>
            </p:cNvSpPr>
            <p:nvPr/>
          </p:nvSpPr>
          <p:spPr bwMode="auto">
            <a:xfrm>
              <a:off x="890588" y="3400425"/>
              <a:ext cx="322262" cy="276225"/>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a:defRPr/>
              </a:pPr>
              <a:r>
                <a:rPr lang="da-DK" sz="1200" noProof="1">
                  <a:solidFill>
                    <a:srgbClr val="FFFFFF"/>
                  </a:solidFill>
                  <a:latin typeface="Arial" pitchFamily="34" charset="0"/>
                  <a:ea typeface="ＭＳ Ｐゴシック" pitchFamily="-97" charset="-128"/>
                </a:rPr>
                <a:t>3</a:t>
              </a:r>
            </a:p>
          </p:txBody>
        </p:sp>
      </p:grpSp>
      <p:sp>
        <p:nvSpPr>
          <p:cNvPr id="65" name="Tekstboks 48"/>
          <p:cNvSpPr txBox="1">
            <a:spLocks noChangeArrowheads="1"/>
          </p:cNvSpPr>
          <p:nvPr/>
        </p:nvSpPr>
        <p:spPr bwMode="auto">
          <a:xfrm>
            <a:off x="595416" y="3838223"/>
            <a:ext cx="3510918" cy="261608"/>
          </a:xfrm>
          <a:prstGeom prst="rect">
            <a:avLst/>
          </a:prstGeom>
          <a:noFill/>
          <a:ln w="9525">
            <a:noFill/>
            <a:miter lim="800000"/>
            <a:headEnd/>
            <a:tailEnd/>
          </a:ln>
        </p:spPr>
        <p:txBody>
          <a:bodyPr wrap="square">
            <a:spAutoFit/>
          </a:bodyPr>
          <a:lstStyle/>
          <a:p>
            <a:r>
              <a:rPr lang="da-DK" sz="1100" dirty="0" err="1" smtClean="0">
                <a:solidFill>
                  <a:srgbClr val="000000"/>
                </a:solidFill>
              </a:rPr>
              <a:t>Click</a:t>
            </a:r>
            <a:r>
              <a:rPr lang="da-DK" sz="1100" dirty="0" smtClean="0">
                <a:solidFill>
                  <a:srgbClr val="000000"/>
                </a:solidFill>
              </a:rPr>
              <a:t> ’sign in’</a:t>
            </a:r>
            <a:endParaRPr lang="da-DK" sz="1100"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9938" name="Titel 16"/>
          <p:cNvSpPr txBox="1">
            <a:spLocks/>
          </p:cNvSpPr>
          <p:nvPr/>
        </p:nvSpPr>
        <p:spPr bwMode="auto">
          <a:xfrm>
            <a:off x="177800" y="833438"/>
            <a:ext cx="4584700" cy="563562"/>
          </a:xfrm>
          <a:prstGeom prst="rect">
            <a:avLst/>
          </a:prstGeom>
          <a:noFill/>
          <a:ln w="9525">
            <a:noFill/>
            <a:miter lim="800000"/>
            <a:headEnd/>
            <a:tailEnd/>
          </a:ln>
        </p:spPr>
        <p:txBody>
          <a:bodyPr/>
          <a:lstStyle/>
          <a:p>
            <a:r>
              <a:rPr lang="da-DK" sz="3200"/>
              <a:t>Templates</a:t>
            </a:r>
          </a:p>
        </p:txBody>
      </p:sp>
      <p:sp>
        <p:nvSpPr>
          <p:cNvPr id="39939" name="Pladsholder til tekst 18"/>
          <p:cNvSpPr txBox="1">
            <a:spLocks/>
          </p:cNvSpPr>
          <p:nvPr/>
        </p:nvSpPr>
        <p:spPr bwMode="auto">
          <a:xfrm>
            <a:off x="177800" y="1447800"/>
            <a:ext cx="6489700" cy="358775"/>
          </a:xfrm>
          <a:prstGeom prst="rect">
            <a:avLst/>
          </a:prstGeom>
          <a:noFill/>
          <a:ln w="9525">
            <a:noFill/>
            <a:miter lim="800000"/>
            <a:headEnd/>
            <a:tailEnd/>
          </a:ln>
        </p:spPr>
        <p:txBody>
          <a:bodyPr anchor="b"/>
          <a:lstStyle/>
          <a:p>
            <a:pPr>
              <a:spcBef>
                <a:spcPct val="20000"/>
              </a:spcBef>
              <a:buFont typeface="Arial" charset="0"/>
              <a:buNone/>
            </a:pPr>
            <a:r>
              <a:rPr lang="da-DK" sz="2400" b="1"/>
              <a:t>Progress chart </a:t>
            </a:r>
            <a:r>
              <a:rPr lang="en-US" sz="2400" b="1"/>
              <a:t>–</a:t>
            </a:r>
            <a:r>
              <a:rPr lang="da-DK" sz="2400" b="1"/>
              <a:t> Upward arrow</a:t>
            </a:r>
          </a:p>
        </p:txBody>
      </p:sp>
      <p:sp>
        <p:nvSpPr>
          <p:cNvPr id="39940"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r>
              <a:rPr lang="en-US" sz="1200">
                <a:solidFill>
                  <a:srgbClr val="171717"/>
                </a:solidFill>
              </a:rPr>
              <a:t>Your own footer</a:t>
            </a:r>
          </a:p>
        </p:txBody>
      </p:sp>
      <p:sp>
        <p:nvSpPr>
          <p:cNvPr id="39941"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r>
              <a:rPr lang="en-US" sz="1200">
                <a:solidFill>
                  <a:srgbClr val="171717"/>
                </a:solidFill>
              </a:rPr>
              <a:t>Your Logo</a:t>
            </a:r>
          </a:p>
        </p:txBody>
      </p:sp>
      <p:graphicFrame>
        <p:nvGraphicFramePr>
          <p:cNvPr id="17" name="Diagram 16"/>
          <p:cNvGraphicFramePr/>
          <p:nvPr/>
        </p:nvGraphicFramePr>
        <p:xfrm>
          <a:off x="1806223" y="2342444"/>
          <a:ext cx="6053667" cy="4035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0962" name="Gruppe 17"/>
          <p:cNvGrpSpPr>
            <a:grpSpLocks/>
          </p:cNvGrpSpPr>
          <p:nvPr/>
        </p:nvGrpSpPr>
        <p:grpSpPr bwMode="auto">
          <a:xfrm>
            <a:off x="6332538" y="2220913"/>
            <a:ext cx="2439987" cy="3895725"/>
            <a:chOff x="6332538" y="2220913"/>
            <a:chExt cx="2439987" cy="3895725"/>
          </a:xfrm>
        </p:grpSpPr>
        <p:grpSp>
          <p:nvGrpSpPr>
            <p:cNvPr id="40982" name="Gruppe 47"/>
            <p:cNvGrpSpPr>
              <a:grpSpLocks/>
            </p:cNvGrpSpPr>
            <p:nvPr/>
          </p:nvGrpSpPr>
          <p:grpSpPr bwMode="auto">
            <a:xfrm>
              <a:off x="6332538" y="2220913"/>
              <a:ext cx="2439987" cy="3895725"/>
              <a:chOff x="6332538" y="2220913"/>
              <a:chExt cx="2439987" cy="3895725"/>
            </a:xfrm>
          </p:grpSpPr>
          <p:sp>
            <p:nvSpPr>
              <p:cNvPr id="31" name="Rektangel 30"/>
              <p:cNvSpPr>
                <a:spLocks noChangeArrowheads="1"/>
              </p:cNvSpPr>
              <p:nvPr/>
            </p:nvSpPr>
            <p:spPr bwMode="auto">
              <a:xfrm>
                <a:off x="6332538" y="2220913"/>
                <a:ext cx="2439987" cy="242887"/>
              </a:xfrm>
              <a:prstGeom prst="rect">
                <a:avLst/>
              </a:prstGeom>
              <a:gradFill rotWithShape="1">
                <a:gsLst>
                  <a:gs pos="0">
                    <a:srgbClr val="002060"/>
                  </a:gs>
                  <a:gs pos="100000">
                    <a:srgbClr val="1F88C8"/>
                  </a:gs>
                </a:gsLst>
                <a:lin ang="16200000"/>
              </a:gradFill>
              <a:ln w="9525">
                <a:solidFill>
                  <a:srgbClr val="227088"/>
                </a:solidFill>
                <a:miter lim="800000"/>
                <a:headEnd/>
                <a:tailEnd/>
              </a:ln>
              <a:effectLst>
                <a:outerShdw blurRad="63500" dist="23000" dir="5400000" rotWithShape="0">
                  <a:srgbClr val="000000">
                    <a:alpha val="34998"/>
                  </a:srgbClr>
                </a:outerShdw>
              </a:effectLst>
            </p:spPr>
            <p:txBody>
              <a:bodyPr anchor="ctr"/>
              <a:lstStyle/>
              <a:p>
                <a:pPr indent="-342900" algn="ctr" defTabSz="914400">
                  <a:buFont typeface="Calibri" pitchFamily="34" charset="0"/>
                  <a:buAutoNum type="arabicPeriod"/>
                  <a:defRPr/>
                </a:pPr>
                <a:endParaRPr lang="en-US" sz="1400" b="1" noProof="1">
                  <a:solidFill>
                    <a:srgbClr val="FFFFFF"/>
                  </a:solidFill>
                  <a:latin typeface="Arial" pitchFamily="34" charset="0"/>
                </a:endParaRPr>
              </a:p>
            </p:txBody>
          </p:sp>
          <p:sp>
            <p:nvSpPr>
              <p:cNvPr id="32" name="Rektangel 31"/>
              <p:cNvSpPr>
                <a:spLocks noChangeArrowheads="1"/>
              </p:cNvSpPr>
              <p:nvPr/>
            </p:nvSpPr>
            <p:spPr bwMode="auto">
              <a:xfrm>
                <a:off x="6332538" y="2514600"/>
                <a:ext cx="2432050" cy="3602038"/>
              </a:xfrm>
              <a:prstGeom prst="rect">
                <a:avLst/>
              </a:prstGeom>
              <a:gradFill rotWithShape="1">
                <a:gsLst>
                  <a:gs pos="0">
                    <a:srgbClr val="E6E6E6"/>
                  </a:gs>
                  <a:gs pos="49001">
                    <a:srgbClr val="FFFFFF"/>
                  </a:gs>
                  <a:gs pos="100000">
                    <a:srgbClr val="FFFFFF"/>
                  </a:gs>
                </a:gsLst>
                <a:lin ang="16200000"/>
              </a:gradFill>
              <a:ln w="9525">
                <a:solidFill>
                  <a:srgbClr val="E1E1E1"/>
                </a:solidFill>
                <a:miter lim="800000"/>
                <a:headEnd/>
                <a:tailEnd/>
              </a:ln>
              <a:effectLst>
                <a:outerShdw blurRad="63500" dist="23000" dir="5400000" rotWithShape="0">
                  <a:srgbClr val="000000">
                    <a:alpha val="34998"/>
                  </a:srgbClr>
                </a:outerShdw>
              </a:effectLst>
            </p:spPr>
            <p:txBody>
              <a:bodyPr anchor="ctr"/>
              <a:lstStyle/>
              <a:p>
                <a:pPr algn="ctr">
                  <a:defRPr/>
                </a:pPr>
                <a:endParaRPr lang="en-US" dirty="0">
                  <a:solidFill>
                    <a:srgbClr val="FFFFFF"/>
                  </a:solidFill>
                  <a:latin typeface="Arial"/>
                  <a:cs typeface="ＭＳ Ｐゴシック" charset="-128"/>
                </a:endParaRPr>
              </a:p>
            </p:txBody>
          </p:sp>
          <p:sp>
            <p:nvSpPr>
              <p:cNvPr id="40986" name="Rectangle 5"/>
              <p:cNvSpPr txBox="1">
                <a:spLocks noChangeArrowheads="1"/>
              </p:cNvSpPr>
              <p:nvPr/>
            </p:nvSpPr>
            <p:spPr bwMode="gray">
              <a:xfrm>
                <a:off x="6410325" y="2273300"/>
                <a:ext cx="1833563" cy="153988"/>
              </a:xfrm>
              <a:prstGeom prst="rect">
                <a:avLst/>
              </a:prstGeom>
              <a:noFill/>
              <a:ln w="9525">
                <a:noFill/>
                <a:miter lim="800000"/>
                <a:headEnd/>
                <a:tailEnd/>
              </a:ln>
            </p:spPr>
            <p:txBody>
              <a:bodyPr lIns="0" rIns="0" anchor="ctr"/>
              <a:lstStyle/>
              <a:p>
                <a:pPr defTabSz="914400" eaLnBrk="0" hangingPunct="0">
                  <a:lnSpc>
                    <a:spcPct val="95000"/>
                  </a:lnSpc>
                </a:pPr>
                <a:r>
                  <a:rPr lang="en-US" sz="1200" b="1">
                    <a:solidFill>
                      <a:schemeClr val="tx2"/>
                    </a:solidFill>
                    <a:cs typeface="Arial" charset="0"/>
                  </a:rPr>
                  <a:t>Templates</a:t>
                </a:r>
              </a:p>
            </p:txBody>
          </p:sp>
        </p:grpSp>
        <p:sp>
          <p:nvSpPr>
            <p:cNvPr id="40983" name="Tekstboks 27"/>
            <p:cNvSpPr txBox="1">
              <a:spLocks noChangeArrowheads="1"/>
            </p:cNvSpPr>
            <p:nvPr/>
          </p:nvSpPr>
          <p:spPr bwMode="auto">
            <a:xfrm>
              <a:off x="6540500" y="2613025"/>
              <a:ext cx="1935163" cy="2292935"/>
            </a:xfrm>
            <a:prstGeom prst="rect">
              <a:avLst/>
            </a:prstGeom>
            <a:noFill/>
            <a:ln w="9525">
              <a:noFill/>
              <a:miter lim="800000"/>
              <a:headEnd/>
              <a:tailEnd/>
            </a:ln>
          </p:spPr>
          <p:txBody>
            <a:bodyPr>
              <a:spAutoFit/>
            </a:bodyPr>
            <a:lstStyle/>
            <a:p>
              <a:endParaRPr lang="da-DK" sz="1100">
                <a:solidFill>
                  <a:srgbClr val="171717"/>
                </a:solidFill>
                <a:cs typeface="Arial" charset="0"/>
              </a:endParaRPr>
            </a:p>
            <a:p>
              <a:r>
                <a:rPr lang="en-US" sz="1100">
                  <a:solidFill>
                    <a:srgbClr val="171717"/>
                  </a:solidFill>
                  <a:cs typeface="Arial" charset="0"/>
                </a:rPr>
                <a:t>This is an example text. Go ahead and replace it with your own text. This is an example text. </a:t>
              </a:r>
            </a:p>
            <a:p>
              <a:r>
                <a:rPr lang="en-US" sz="1100">
                  <a:solidFill>
                    <a:srgbClr val="171717"/>
                  </a:solidFill>
                  <a:cs typeface="Arial" charset="0"/>
                </a:rPr>
                <a:t>Go ahead and replace it with your own text. </a:t>
              </a:r>
              <a:endParaRPr lang="da-DK" sz="1100">
                <a:cs typeface="Arial" charset="0"/>
              </a:endParaRPr>
            </a:p>
            <a:p>
              <a:r>
                <a:rPr lang="en-US" sz="1100">
                  <a:solidFill>
                    <a:srgbClr val="171717"/>
                  </a:solidFill>
                  <a:cs typeface="Arial" charset="0"/>
                </a:rPr>
                <a:t>This is an example text. Go ahead and replace it with your own text.</a:t>
              </a:r>
            </a:p>
            <a:p>
              <a:endParaRPr lang="en-US" sz="1100">
                <a:solidFill>
                  <a:srgbClr val="171717"/>
                </a:solidFill>
                <a:cs typeface="Arial" charset="0"/>
              </a:endParaRPr>
            </a:p>
            <a:p>
              <a:r>
                <a:rPr lang="en-US" sz="1100">
                  <a:solidFill>
                    <a:srgbClr val="171717"/>
                  </a:solidFill>
                  <a:cs typeface="Arial" charset="0"/>
                </a:rPr>
                <a:t> </a:t>
              </a:r>
              <a:endParaRPr lang="da-DK" sz="1100">
                <a:cs typeface="Arial" charset="0"/>
              </a:endParaRPr>
            </a:p>
            <a:p>
              <a:endParaRPr lang="da-DK" sz="1100">
                <a:cs typeface="Arial" charset="0"/>
              </a:endParaRPr>
            </a:p>
          </p:txBody>
        </p:sp>
      </p:grpSp>
      <p:sp>
        <p:nvSpPr>
          <p:cNvPr id="40963"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r>
              <a:rPr lang="en-US" sz="1200">
                <a:solidFill>
                  <a:srgbClr val="171717"/>
                </a:solidFill>
              </a:rPr>
              <a:t>Your own footer</a:t>
            </a:r>
          </a:p>
        </p:txBody>
      </p:sp>
      <p:sp>
        <p:nvSpPr>
          <p:cNvPr id="40964"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r>
              <a:rPr lang="en-US" sz="1200">
                <a:solidFill>
                  <a:srgbClr val="171717"/>
                </a:solidFill>
              </a:rPr>
              <a:t>Your Logo</a:t>
            </a:r>
          </a:p>
        </p:txBody>
      </p:sp>
      <p:sp>
        <p:nvSpPr>
          <p:cNvPr id="40965" name="Titel 16"/>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da-DK" smtClean="0">
                <a:latin typeface="Arial" charset="0"/>
                <a:ea typeface="ＭＳ Ｐゴシック" charset="-128"/>
                <a:cs typeface="Arial" charset="0"/>
              </a:rPr>
              <a:t>Templates</a:t>
            </a:r>
          </a:p>
        </p:txBody>
      </p:sp>
      <p:sp>
        <p:nvSpPr>
          <p:cNvPr id="40966" name="Pladsholder til tekst 18"/>
          <p:cNvSpPr>
            <a:spLocks noGrp="1"/>
          </p:cNvSpPr>
          <p:nvPr>
            <p:ph type="body" idx="13"/>
          </p:nvPr>
        </p:nvSpPr>
        <p:spPr bwMode="auto">
          <a:xfrm>
            <a:off x="177800" y="1447800"/>
            <a:ext cx="6489700" cy="358775"/>
          </a:xfrm>
          <a:noFill/>
          <a:ln>
            <a:miter lim="800000"/>
            <a:headEnd/>
            <a:tailEnd/>
          </a:ln>
        </p:spPr>
        <p:txBody>
          <a:bodyPr vert="horz" wrap="square" lIns="91440" tIns="45720" rIns="91440" bIns="45720" numCol="1" anchorCtr="0" compatLnSpc="1">
            <a:prstTxWarp prst="textNoShape">
              <a:avLst/>
            </a:prstTxWarp>
          </a:bodyPr>
          <a:lstStyle/>
          <a:p>
            <a:pPr eaLnBrk="1" hangingPunct="1"/>
            <a:r>
              <a:rPr lang="da-DK" smtClean="0">
                <a:latin typeface="Arial" charset="0"/>
                <a:ea typeface="ＭＳ Ｐゴシック" charset="-128"/>
                <a:cs typeface="Arial" charset="0"/>
              </a:rPr>
              <a:t> Pie diagram</a:t>
            </a:r>
          </a:p>
        </p:txBody>
      </p:sp>
      <p:grpSp>
        <p:nvGrpSpPr>
          <p:cNvPr id="40967" name="Group 26"/>
          <p:cNvGrpSpPr>
            <a:grpSpLocks/>
          </p:cNvGrpSpPr>
          <p:nvPr/>
        </p:nvGrpSpPr>
        <p:grpSpPr bwMode="auto">
          <a:xfrm>
            <a:off x="1354138" y="2471738"/>
            <a:ext cx="3492500" cy="3492500"/>
            <a:chOff x="2845003" y="1954619"/>
            <a:chExt cx="3492500" cy="3492500"/>
          </a:xfrm>
        </p:grpSpPr>
        <p:sp>
          <p:nvSpPr>
            <p:cNvPr id="29" name="Freeform 6"/>
            <p:cNvSpPr>
              <a:spLocks noEditPoints="1"/>
            </p:cNvSpPr>
            <p:nvPr/>
          </p:nvSpPr>
          <p:spPr bwMode="gray">
            <a:xfrm rot="5400000">
              <a:off x="2845003" y="1954619"/>
              <a:ext cx="3492500" cy="3492500"/>
            </a:xfrm>
            <a:custGeom>
              <a:avLst/>
              <a:gdLst/>
              <a:ahLst/>
              <a:cxnLst>
                <a:cxn ang="0">
                  <a:pos x="292" y="0"/>
                </a:cxn>
                <a:cxn ang="0">
                  <a:pos x="0" y="293"/>
                </a:cxn>
                <a:cxn ang="0">
                  <a:pos x="292" y="585"/>
                </a:cxn>
                <a:cxn ang="0">
                  <a:pos x="585" y="293"/>
                </a:cxn>
                <a:cxn ang="0">
                  <a:pos x="292" y="0"/>
                </a:cxn>
                <a:cxn ang="0">
                  <a:pos x="292" y="539"/>
                </a:cxn>
                <a:cxn ang="0">
                  <a:pos x="46" y="293"/>
                </a:cxn>
                <a:cxn ang="0">
                  <a:pos x="292" y="46"/>
                </a:cxn>
                <a:cxn ang="0">
                  <a:pos x="539" y="293"/>
                </a:cxn>
                <a:cxn ang="0">
                  <a:pos x="292" y="539"/>
                </a:cxn>
              </a:cxnLst>
              <a:rect l="0" t="0" r="r" b="b"/>
              <a:pathLst>
                <a:path w="585" h="585">
                  <a:moveTo>
                    <a:pt x="292" y="0"/>
                  </a:moveTo>
                  <a:cubicBezTo>
                    <a:pt x="131" y="0"/>
                    <a:pt x="0" y="131"/>
                    <a:pt x="0" y="293"/>
                  </a:cubicBezTo>
                  <a:cubicBezTo>
                    <a:pt x="0" y="454"/>
                    <a:pt x="131" y="585"/>
                    <a:pt x="292" y="585"/>
                  </a:cubicBezTo>
                  <a:cubicBezTo>
                    <a:pt x="454" y="585"/>
                    <a:pt x="585" y="454"/>
                    <a:pt x="585" y="293"/>
                  </a:cubicBezTo>
                  <a:cubicBezTo>
                    <a:pt x="585" y="131"/>
                    <a:pt x="454" y="0"/>
                    <a:pt x="292" y="0"/>
                  </a:cubicBezTo>
                  <a:close/>
                  <a:moveTo>
                    <a:pt x="292" y="539"/>
                  </a:moveTo>
                  <a:cubicBezTo>
                    <a:pt x="156" y="539"/>
                    <a:pt x="46" y="429"/>
                    <a:pt x="46" y="293"/>
                  </a:cubicBezTo>
                  <a:cubicBezTo>
                    <a:pt x="46" y="156"/>
                    <a:pt x="156" y="46"/>
                    <a:pt x="292" y="46"/>
                  </a:cubicBezTo>
                  <a:cubicBezTo>
                    <a:pt x="429" y="46"/>
                    <a:pt x="539" y="156"/>
                    <a:pt x="539" y="293"/>
                  </a:cubicBezTo>
                  <a:cubicBezTo>
                    <a:pt x="539" y="429"/>
                    <a:pt x="429" y="539"/>
                    <a:pt x="292" y="539"/>
                  </a:cubicBezTo>
                  <a:close/>
                </a:path>
              </a:pathLst>
            </a:custGeom>
            <a:gradFill>
              <a:gsLst>
                <a:gs pos="0">
                  <a:schemeClr val="accent1">
                    <a:lumMod val="10000"/>
                  </a:schemeClr>
                </a:gs>
                <a:gs pos="100000">
                  <a:schemeClr val="accent1">
                    <a:lumMod val="25000"/>
                  </a:schemeClr>
                </a:gs>
              </a:gsLst>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defRPr/>
              </a:pPr>
              <a:endParaRPr lang="en-US" dirty="0">
                <a:solidFill>
                  <a:srgbClr val="FFFFFF"/>
                </a:solidFill>
                <a:latin typeface="Arial" pitchFamily="34" charset="0"/>
                <a:ea typeface="ＭＳ Ｐゴシック" charset="-128"/>
                <a:cs typeface="ＭＳ Ｐゴシック" charset="-128"/>
              </a:endParaRPr>
            </a:p>
          </p:txBody>
        </p:sp>
        <p:grpSp>
          <p:nvGrpSpPr>
            <p:cNvPr id="40975" name="Grupper 14"/>
            <p:cNvGrpSpPr>
              <a:grpSpLocks/>
            </p:cNvGrpSpPr>
            <p:nvPr/>
          </p:nvGrpSpPr>
          <p:grpSpPr bwMode="auto">
            <a:xfrm rot="5400000">
              <a:off x="3182144" y="2283619"/>
              <a:ext cx="2803525" cy="2795587"/>
              <a:chOff x="3179762" y="2281238"/>
              <a:chExt cx="2803525" cy="2795587"/>
            </a:xfrm>
          </p:grpSpPr>
          <p:sp>
            <p:nvSpPr>
              <p:cNvPr id="40" name="Freeform 8"/>
              <p:cNvSpPr>
                <a:spLocks/>
              </p:cNvSpPr>
              <p:nvPr/>
            </p:nvSpPr>
            <p:spPr bwMode="gray">
              <a:xfrm>
                <a:off x="3176993" y="2284211"/>
                <a:ext cx="1357313" cy="2795588"/>
              </a:xfrm>
              <a:custGeom>
                <a:avLst/>
                <a:gdLst/>
                <a:ahLst/>
                <a:cxnLst>
                  <a:cxn ang="0">
                    <a:pos x="0" y="234"/>
                  </a:cxn>
                  <a:cxn ang="0">
                    <a:pos x="227" y="468"/>
                  </a:cxn>
                  <a:cxn ang="0">
                    <a:pos x="227" y="357"/>
                  </a:cxn>
                  <a:cxn ang="0">
                    <a:pos x="111" y="234"/>
                  </a:cxn>
                  <a:cxn ang="0">
                    <a:pos x="227" y="112"/>
                  </a:cxn>
                  <a:cxn ang="0">
                    <a:pos x="227" y="0"/>
                  </a:cxn>
                  <a:cxn ang="0">
                    <a:pos x="0" y="234"/>
                  </a:cxn>
                </a:cxnLst>
                <a:rect l="0" t="0" r="r" b="b"/>
                <a:pathLst>
                  <a:path w="227" h="468">
                    <a:moveTo>
                      <a:pt x="0" y="234"/>
                    </a:moveTo>
                    <a:cubicBezTo>
                      <a:pt x="0" y="361"/>
                      <a:pt x="101" y="465"/>
                      <a:pt x="227" y="468"/>
                    </a:cubicBezTo>
                    <a:cubicBezTo>
                      <a:pt x="227" y="357"/>
                      <a:pt x="227" y="357"/>
                      <a:pt x="227" y="357"/>
                    </a:cubicBezTo>
                    <a:cubicBezTo>
                      <a:pt x="163" y="354"/>
                      <a:pt x="111" y="300"/>
                      <a:pt x="111" y="234"/>
                    </a:cubicBezTo>
                    <a:cubicBezTo>
                      <a:pt x="111" y="169"/>
                      <a:pt x="163" y="115"/>
                      <a:pt x="227" y="112"/>
                    </a:cubicBezTo>
                    <a:cubicBezTo>
                      <a:pt x="227" y="0"/>
                      <a:pt x="227" y="0"/>
                      <a:pt x="227" y="0"/>
                    </a:cubicBezTo>
                    <a:cubicBezTo>
                      <a:pt x="101" y="4"/>
                      <a:pt x="0" y="107"/>
                      <a:pt x="0" y="234"/>
                    </a:cubicBezTo>
                    <a:close/>
                  </a:path>
                </a:pathLst>
              </a:custGeom>
              <a:gradFill rotWithShape="1">
                <a:gsLst>
                  <a:gs pos="0">
                    <a:schemeClr val="bg2">
                      <a:lumMod val="90000"/>
                    </a:schemeClr>
                  </a:gs>
                  <a:gs pos="100000">
                    <a:schemeClr val="bg2"/>
                  </a:gs>
                </a:gsLst>
                <a:lin ang="10800000" scaled="0"/>
              </a:gradFill>
              <a:ln w="3175" cap="flat" cmpd="sng">
                <a:solidFill>
                  <a:schemeClr val="bg2">
                    <a:lumMod val="75000"/>
                  </a:schemeClr>
                </a:solidFill>
                <a:prstDash val="solid"/>
                <a:round/>
                <a:headEnd type="none" w="med" len="med"/>
                <a:tailEnd type="none" w="med" len="med"/>
              </a:ln>
              <a:effectLst/>
            </p:spPr>
            <p:txBody>
              <a:bodyPr/>
              <a:lstStyle/>
              <a:p>
                <a:pPr>
                  <a:defRPr/>
                </a:pPr>
                <a:endParaRPr lang="en-US" dirty="0">
                  <a:latin typeface="Arial" pitchFamily="34" charset="0"/>
                  <a:cs typeface="ＭＳ Ｐゴシック" charset="-128"/>
                </a:endParaRPr>
              </a:p>
            </p:txBody>
          </p:sp>
          <p:sp>
            <p:nvSpPr>
              <p:cNvPr id="41" name="Freeform 9"/>
              <p:cNvSpPr>
                <a:spLocks/>
              </p:cNvSpPr>
              <p:nvPr/>
            </p:nvSpPr>
            <p:spPr bwMode="gray">
              <a:xfrm>
                <a:off x="4623206" y="2284210"/>
                <a:ext cx="1357312" cy="2795588"/>
              </a:xfrm>
              <a:custGeom>
                <a:avLst/>
                <a:gdLst/>
                <a:ahLst/>
                <a:cxnLst>
                  <a:cxn ang="0">
                    <a:pos x="115" y="234"/>
                  </a:cxn>
                  <a:cxn ang="0">
                    <a:pos x="0" y="357"/>
                  </a:cxn>
                  <a:cxn ang="0">
                    <a:pos x="0" y="468"/>
                  </a:cxn>
                  <a:cxn ang="0">
                    <a:pos x="227" y="234"/>
                  </a:cxn>
                  <a:cxn ang="0">
                    <a:pos x="0" y="0"/>
                  </a:cxn>
                  <a:cxn ang="0">
                    <a:pos x="0" y="112"/>
                  </a:cxn>
                  <a:cxn ang="0">
                    <a:pos x="115" y="234"/>
                  </a:cxn>
                </a:cxnLst>
                <a:rect l="0" t="0" r="r" b="b"/>
                <a:pathLst>
                  <a:path w="227" h="468">
                    <a:moveTo>
                      <a:pt x="115" y="234"/>
                    </a:moveTo>
                    <a:cubicBezTo>
                      <a:pt x="115" y="300"/>
                      <a:pt x="64" y="353"/>
                      <a:pt x="0" y="357"/>
                    </a:cubicBezTo>
                    <a:cubicBezTo>
                      <a:pt x="0" y="468"/>
                      <a:pt x="0" y="468"/>
                      <a:pt x="0" y="468"/>
                    </a:cubicBezTo>
                    <a:cubicBezTo>
                      <a:pt x="126" y="465"/>
                      <a:pt x="227" y="361"/>
                      <a:pt x="227" y="234"/>
                    </a:cubicBezTo>
                    <a:cubicBezTo>
                      <a:pt x="227" y="108"/>
                      <a:pt x="126" y="4"/>
                      <a:pt x="0" y="0"/>
                    </a:cubicBezTo>
                    <a:cubicBezTo>
                      <a:pt x="0" y="112"/>
                      <a:pt x="0" y="112"/>
                      <a:pt x="0" y="112"/>
                    </a:cubicBezTo>
                    <a:cubicBezTo>
                      <a:pt x="64" y="115"/>
                      <a:pt x="115" y="169"/>
                      <a:pt x="115" y="234"/>
                    </a:cubicBezTo>
                    <a:close/>
                  </a:path>
                </a:pathLst>
              </a:custGeom>
              <a:gradFill rotWithShape="1">
                <a:gsLst>
                  <a:gs pos="100000">
                    <a:srgbClr val="1F88C8"/>
                  </a:gs>
                  <a:gs pos="0">
                    <a:srgbClr val="60DCEB"/>
                  </a:gs>
                </a:gsLst>
                <a:lin ang="240000" scaled="0"/>
              </a:gradFill>
              <a:ln w="3175" cap="flat" cmpd="sng">
                <a:solidFill>
                  <a:schemeClr val="bg2">
                    <a:lumMod val="75000"/>
                  </a:schemeClr>
                </a:solidFill>
                <a:prstDash val="solid"/>
                <a:round/>
                <a:headEnd type="none" w="med" len="med"/>
                <a:tailEnd type="none" w="med" len="med"/>
              </a:ln>
              <a:effectLst/>
            </p:spPr>
            <p:txBody>
              <a:bodyPr/>
              <a:lstStyle/>
              <a:p>
                <a:pPr>
                  <a:defRPr/>
                </a:pPr>
                <a:endParaRPr lang="en-US" u="sng" dirty="0">
                  <a:latin typeface="Arial" pitchFamily="34" charset="0"/>
                  <a:cs typeface="ＭＳ Ｐゴシック" charset="-128"/>
                </a:endParaRPr>
              </a:p>
            </p:txBody>
          </p:sp>
        </p:grpSp>
        <p:sp>
          <p:nvSpPr>
            <p:cNvPr id="33" name="Ellipse 18"/>
            <p:cNvSpPr/>
            <p:nvPr/>
          </p:nvSpPr>
          <p:spPr bwMode="auto">
            <a:xfrm>
              <a:off x="3581603" y="2356256"/>
              <a:ext cx="2070100" cy="1530350"/>
            </a:xfrm>
            <a:prstGeom prst="ellipse">
              <a:avLst/>
            </a:prstGeom>
            <a:gradFill flip="none" rotWithShape="1">
              <a:gsLst>
                <a:gs pos="0">
                  <a:schemeClr val="tx2">
                    <a:lumMod val="40000"/>
                    <a:lumOff val="60000"/>
                    <a:alpha val="0"/>
                  </a:schemeClr>
                </a:gs>
                <a:gs pos="100000">
                  <a:schemeClr val="bg1">
                    <a:alpha val="77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latin typeface="Arial" pitchFamily="34" charset="0"/>
                <a:ea typeface="ＭＳ Ｐゴシック" charset="-128"/>
                <a:cs typeface="ＭＳ Ｐゴシック" charset="-128"/>
              </a:endParaRPr>
            </a:p>
          </p:txBody>
        </p:sp>
        <p:grpSp>
          <p:nvGrpSpPr>
            <p:cNvPr id="40977" name="Grupper 13"/>
            <p:cNvGrpSpPr>
              <a:grpSpLocks/>
            </p:cNvGrpSpPr>
            <p:nvPr/>
          </p:nvGrpSpPr>
          <p:grpSpPr bwMode="auto">
            <a:xfrm>
              <a:off x="3941761" y="3041649"/>
              <a:ext cx="1279525" cy="1279525"/>
              <a:chOff x="5957565" y="2822022"/>
              <a:chExt cx="974510" cy="974510"/>
            </a:xfrm>
          </p:grpSpPr>
          <p:sp>
            <p:nvSpPr>
              <p:cNvPr id="35" name="Ellipse 11"/>
              <p:cNvSpPr>
                <a:spLocks noChangeArrowheads="1"/>
              </p:cNvSpPr>
              <p:nvPr/>
            </p:nvSpPr>
            <p:spPr bwMode="auto">
              <a:xfrm>
                <a:off x="5957720" y="2822332"/>
                <a:ext cx="974510" cy="974510"/>
              </a:xfrm>
              <a:prstGeom prst="ellipse">
                <a:avLst/>
              </a:prstGeom>
              <a:gradFill rotWithShape="1">
                <a:gsLst>
                  <a:gs pos="0">
                    <a:srgbClr val="353637"/>
                  </a:gs>
                  <a:gs pos="100000">
                    <a:srgbClr val="151616"/>
                  </a:gs>
                </a:gsLst>
                <a:path path="shape">
                  <a:fillToRect l="50000" t="50000" r="50000" b="50000"/>
                </a:path>
              </a:gradFill>
              <a:ln w="9525">
                <a:solidFill>
                  <a:srgbClr val="191919"/>
                </a:solidFill>
                <a:round/>
                <a:headEnd/>
                <a:tailEnd/>
              </a:ln>
              <a:effectLst>
                <a:outerShdw dist="23000" dir="5400000" rotWithShape="0">
                  <a:srgbClr val="808080">
                    <a:alpha val="34999"/>
                  </a:srgbClr>
                </a:outerShdw>
              </a:effectLst>
            </p:spPr>
            <p:txBody>
              <a:bodyPr anchor="ctr"/>
              <a:lstStyle/>
              <a:p>
                <a:pPr algn="ctr">
                  <a:defRPr/>
                </a:pPr>
                <a:endParaRPr lang="en-US" dirty="0">
                  <a:solidFill>
                    <a:srgbClr val="FFFFFF"/>
                  </a:solidFill>
                  <a:latin typeface="Arial" pitchFamily="34" charset="0"/>
                  <a:cs typeface="ＭＳ Ｐゴシック" charset="-128"/>
                </a:endParaRPr>
              </a:p>
            </p:txBody>
          </p:sp>
          <p:sp>
            <p:nvSpPr>
              <p:cNvPr id="37" name="Ellipse 12"/>
              <p:cNvSpPr/>
              <p:nvPr/>
            </p:nvSpPr>
            <p:spPr>
              <a:xfrm>
                <a:off x="6079837" y="2859814"/>
                <a:ext cx="714560" cy="528363"/>
              </a:xfrm>
              <a:prstGeom prst="ellipse">
                <a:avLst/>
              </a:prstGeom>
              <a:gradFill flip="none" rotWithShape="1">
                <a:gsLst>
                  <a:gs pos="0">
                    <a:schemeClr val="tx2">
                      <a:lumMod val="40000"/>
                      <a:lumOff val="60000"/>
                      <a:alpha val="0"/>
                    </a:schemeClr>
                  </a:gs>
                  <a:gs pos="100000">
                    <a:schemeClr val="bg1">
                      <a:alpha val="77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latin typeface="Arial" pitchFamily="34" charset="0"/>
                  <a:ea typeface="ＭＳ Ｐゴシック" charset="-128"/>
                  <a:cs typeface="ＭＳ Ｐゴシック" charset="-128"/>
                </a:endParaRPr>
              </a:p>
            </p:txBody>
          </p:sp>
        </p:grpSp>
      </p:grpSp>
      <p:sp>
        <p:nvSpPr>
          <p:cNvPr id="40968" name="TextBox 24"/>
          <p:cNvSpPr txBox="1">
            <a:spLocks noChangeArrowheads="1"/>
          </p:cNvSpPr>
          <p:nvPr/>
        </p:nvSpPr>
        <p:spPr bwMode="auto">
          <a:xfrm>
            <a:off x="2622550" y="2455863"/>
            <a:ext cx="885825" cy="307975"/>
          </a:xfrm>
          <a:prstGeom prst="rect">
            <a:avLst/>
          </a:prstGeom>
          <a:noFill/>
          <a:ln w="9525">
            <a:noFill/>
            <a:miter lim="800000"/>
            <a:headEnd/>
            <a:tailEnd/>
          </a:ln>
        </p:spPr>
        <p:txBody>
          <a:bodyPr>
            <a:spAutoFit/>
          </a:bodyPr>
          <a:lstStyle/>
          <a:p>
            <a:pPr algn="ctr"/>
            <a:r>
              <a:rPr lang="da-DK" sz="1400">
                <a:solidFill>
                  <a:schemeClr val="tx2"/>
                </a:solidFill>
              </a:rPr>
              <a:t>text</a:t>
            </a:r>
          </a:p>
        </p:txBody>
      </p:sp>
      <p:sp>
        <p:nvSpPr>
          <p:cNvPr id="40969" name="Tekstboks 23"/>
          <p:cNvSpPr txBox="1">
            <a:spLocks noChangeArrowheads="1"/>
          </p:cNvSpPr>
          <p:nvPr/>
        </p:nvSpPr>
        <p:spPr bwMode="auto">
          <a:xfrm>
            <a:off x="2447925" y="4021138"/>
            <a:ext cx="1308100" cy="369887"/>
          </a:xfrm>
          <a:prstGeom prst="rect">
            <a:avLst/>
          </a:prstGeom>
          <a:noFill/>
          <a:ln w="9525">
            <a:noFill/>
            <a:miter lim="800000"/>
            <a:headEnd/>
            <a:tailEnd/>
          </a:ln>
        </p:spPr>
        <p:txBody>
          <a:bodyPr>
            <a:spAutoFit/>
          </a:bodyPr>
          <a:lstStyle/>
          <a:p>
            <a:pPr algn="ctr"/>
            <a:r>
              <a:rPr lang="da-DK"/>
              <a:t>Logo</a:t>
            </a:r>
          </a:p>
        </p:txBody>
      </p:sp>
      <p:sp>
        <p:nvSpPr>
          <p:cNvPr id="40970" name="TextBox 23"/>
          <p:cNvSpPr txBox="1">
            <a:spLocks noChangeArrowheads="1"/>
          </p:cNvSpPr>
          <p:nvPr/>
        </p:nvSpPr>
        <p:spPr bwMode="auto">
          <a:xfrm>
            <a:off x="2673350" y="3009900"/>
            <a:ext cx="884238" cy="307975"/>
          </a:xfrm>
          <a:prstGeom prst="rect">
            <a:avLst/>
          </a:prstGeom>
          <a:noFill/>
          <a:ln w="9525">
            <a:noFill/>
            <a:miter lim="800000"/>
            <a:headEnd/>
            <a:tailEnd/>
          </a:ln>
        </p:spPr>
        <p:txBody>
          <a:bodyPr>
            <a:spAutoFit/>
          </a:bodyPr>
          <a:lstStyle/>
          <a:p>
            <a:pPr algn="ctr"/>
            <a:r>
              <a:rPr lang="da-DK" sz="1400">
                <a:solidFill>
                  <a:srgbClr val="151616"/>
                </a:solidFill>
              </a:rPr>
              <a:t>text</a:t>
            </a:r>
          </a:p>
        </p:txBody>
      </p:sp>
      <p:sp>
        <p:nvSpPr>
          <p:cNvPr id="40971" name="TextBox 25"/>
          <p:cNvSpPr txBox="1">
            <a:spLocks noChangeArrowheads="1"/>
          </p:cNvSpPr>
          <p:nvPr/>
        </p:nvSpPr>
        <p:spPr bwMode="auto">
          <a:xfrm>
            <a:off x="2660650" y="5146675"/>
            <a:ext cx="884238" cy="307975"/>
          </a:xfrm>
          <a:prstGeom prst="rect">
            <a:avLst/>
          </a:prstGeom>
          <a:noFill/>
          <a:ln w="9525">
            <a:noFill/>
            <a:miter lim="800000"/>
            <a:headEnd/>
            <a:tailEnd/>
          </a:ln>
        </p:spPr>
        <p:txBody>
          <a:bodyPr>
            <a:spAutoFit/>
          </a:bodyPr>
          <a:lstStyle/>
          <a:p>
            <a:pPr algn="ctr"/>
            <a:r>
              <a:rPr lang="da-DK" sz="1400">
                <a:solidFill>
                  <a:srgbClr val="151616"/>
                </a:solidFill>
              </a:rPr>
              <a:t>text</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986"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r>
              <a:rPr lang="en-US" sz="1200">
                <a:solidFill>
                  <a:srgbClr val="171717"/>
                </a:solidFill>
              </a:rPr>
              <a:t>Your own footer</a:t>
            </a:r>
          </a:p>
        </p:txBody>
      </p:sp>
      <p:sp>
        <p:nvSpPr>
          <p:cNvPr id="41987"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r>
              <a:rPr lang="en-US" sz="1200">
                <a:solidFill>
                  <a:srgbClr val="171717"/>
                </a:solidFill>
              </a:rPr>
              <a:t>Your Logo</a:t>
            </a:r>
          </a:p>
        </p:txBody>
      </p:sp>
      <p:sp>
        <p:nvSpPr>
          <p:cNvPr id="41988" name="Titel 16"/>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da-DK" smtClean="0">
                <a:latin typeface="Arial" charset="0"/>
                <a:ea typeface="ＭＳ Ｐゴシック" charset="-128"/>
                <a:cs typeface="Arial" charset="0"/>
              </a:rPr>
              <a:t>Arrow Process</a:t>
            </a:r>
          </a:p>
        </p:txBody>
      </p:sp>
      <p:sp>
        <p:nvSpPr>
          <p:cNvPr id="41989" name="Pladsholder til tekst 18"/>
          <p:cNvSpPr>
            <a:spLocks noGrp="1"/>
          </p:cNvSpPr>
          <p:nvPr>
            <p:ph type="body" idx="13"/>
          </p:nvPr>
        </p:nvSpPr>
        <p:spPr bwMode="auto">
          <a:xfrm>
            <a:off x="177800" y="1447800"/>
            <a:ext cx="6489700" cy="358775"/>
          </a:xfrm>
          <a:noFill/>
          <a:ln>
            <a:miter lim="800000"/>
            <a:headEnd/>
            <a:tailEnd/>
          </a:ln>
        </p:spPr>
        <p:txBody>
          <a:bodyPr vert="horz" wrap="square" lIns="91440" tIns="45720" rIns="91440" bIns="45720" numCol="1" anchorCtr="0" compatLnSpc="1">
            <a:prstTxWarp prst="textNoShape">
              <a:avLst/>
            </a:prstTxWarp>
          </a:bodyPr>
          <a:lstStyle/>
          <a:p>
            <a:pPr eaLnBrk="1" hangingPunct="1"/>
            <a:r>
              <a:rPr lang="da-DK" smtClean="0">
                <a:latin typeface="Arial" charset="0"/>
                <a:ea typeface="ＭＳ Ｐゴシック" charset="-128"/>
                <a:cs typeface="Arial" charset="0"/>
              </a:rPr>
              <a:t>Your own subheadline</a:t>
            </a:r>
          </a:p>
        </p:txBody>
      </p:sp>
      <p:graphicFrame>
        <p:nvGraphicFramePr>
          <p:cNvPr id="33" name="Diagram 32"/>
          <p:cNvGraphicFramePr/>
          <p:nvPr/>
        </p:nvGraphicFramePr>
        <p:xfrm>
          <a:off x="1382890" y="2415758"/>
          <a:ext cx="6505222" cy="3623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0C0"/>
            </a:gs>
            <a:gs pos="100000">
              <a:srgbClr val="002060"/>
            </a:gs>
          </a:gsLst>
          <a:lin ang="5400000"/>
        </a:gradFill>
        <a:effectLst/>
      </p:bgPr>
    </p:bg>
    <p:spTree>
      <p:nvGrpSpPr>
        <p:cNvPr id="1" name=""/>
        <p:cNvGrpSpPr/>
        <p:nvPr/>
      </p:nvGrpSpPr>
      <p:grpSpPr>
        <a:xfrm>
          <a:off x="0" y="0"/>
          <a:ext cx="0" cy="0"/>
          <a:chOff x="0" y="0"/>
          <a:chExt cx="0" cy="0"/>
        </a:xfrm>
      </p:grpSpPr>
      <p:sp>
        <p:nvSpPr>
          <p:cNvPr id="43010" name="Rectangle 5"/>
          <p:cNvSpPr txBox="1">
            <a:spLocks noChangeArrowheads="1"/>
          </p:cNvSpPr>
          <p:nvPr/>
        </p:nvSpPr>
        <p:spPr bwMode="gray">
          <a:xfrm>
            <a:off x="0" y="2830513"/>
            <a:ext cx="9144000" cy="600075"/>
          </a:xfrm>
          <a:prstGeom prst="rect">
            <a:avLst/>
          </a:prstGeom>
          <a:noFill/>
          <a:ln w="9525">
            <a:noFill/>
            <a:miter lim="800000"/>
            <a:headEnd/>
            <a:tailEnd/>
          </a:ln>
        </p:spPr>
        <p:txBody>
          <a:bodyPr lIns="0" rIns="0" anchor="ctr"/>
          <a:lstStyle/>
          <a:p>
            <a:pPr algn="ctr" defTabSz="914400" eaLnBrk="0" hangingPunct="0">
              <a:lnSpc>
                <a:spcPct val="95000"/>
              </a:lnSpc>
            </a:pPr>
            <a:r>
              <a:rPr lang="en-US" sz="6000" b="1">
                <a:solidFill>
                  <a:schemeClr val="tx2"/>
                </a:solidFill>
                <a:cs typeface="Arial" charset="0"/>
              </a:rPr>
              <a:t>THANK YOU!</a:t>
            </a:r>
          </a:p>
        </p:txBody>
      </p:sp>
      <p:pic>
        <p:nvPicPr>
          <p:cNvPr id="2" name="Picture 1" descr="Screen Shot 2012-09-21 at 2.27.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254" y="3668889"/>
            <a:ext cx="2665856" cy="69144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ktangel 30"/>
          <p:cNvSpPr>
            <a:spLocks noChangeArrowheads="1"/>
          </p:cNvSpPr>
          <p:nvPr/>
        </p:nvSpPr>
        <p:spPr bwMode="auto">
          <a:xfrm>
            <a:off x="601134" y="3750862"/>
            <a:ext cx="3598333" cy="354012"/>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22531" name="Rectangle 5"/>
          <p:cNvSpPr txBox="1">
            <a:spLocks noChangeArrowheads="1"/>
          </p:cNvSpPr>
          <p:nvPr/>
        </p:nvSpPr>
        <p:spPr bwMode="gray">
          <a:xfrm>
            <a:off x="338493" y="1061685"/>
            <a:ext cx="4586288" cy="600075"/>
          </a:xfrm>
          <a:prstGeom prst="rect">
            <a:avLst/>
          </a:prstGeom>
          <a:noFill/>
          <a:ln w="9525">
            <a:noFill/>
            <a:miter lim="800000"/>
            <a:headEnd/>
            <a:tailEnd/>
          </a:ln>
        </p:spPr>
        <p:txBody>
          <a:bodyPr lIns="0" rIns="0" anchor="ctr"/>
          <a:lstStyle/>
          <a:p>
            <a:pPr defTabSz="914400" eaLnBrk="0" hangingPunct="0">
              <a:lnSpc>
                <a:spcPct val="95000"/>
              </a:lnSpc>
            </a:pPr>
            <a:r>
              <a:rPr lang="en-US" sz="3000" b="1" dirty="0" smtClean="0">
                <a:solidFill>
                  <a:srgbClr val="171717"/>
                </a:solidFill>
              </a:rPr>
              <a:t>How to post a question?</a:t>
            </a:r>
            <a:endParaRPr lang="en-US" sz="3000" b="1" dirty="0">
              <a:solidFill>
                <a:srgbClr val="171717"/>
              </a:solidFill>
            </a:endParaRPr>
          </a:p>
        </p:txBody>
      </p:sp>
      <p:sp>
        <p:nvSpPr>
          <p:cNvPr id="33" name="Rektangel 32"/>
          <p:cNvSpPr>
            <a:spLocks noChangeArrowheads="1"/>
          </p:cNvSpPr>
          <p:nvPr/>
        </p:nvSpPr>
        <p:spPr bwMode="auto">
          <a:xfrm>
            <a:off x="606778" y="2510609"/>
            <a:ext cx="3598333" cy="352425"/>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22544" name="Tekstboks 48"/>
          <p:cNvSpPr txBox="1">
            <a:spLocks noChangeArrowheads="1"/>
          </p:cNvSpPr>
          <p:nvPr/>
        </p:nvSpPr>
        <p:spPr bwMode="auto">
          <a:xfrm>
            <a:off x="617994" y="2566804"/>
            <a:ext cx="3532770" cy="261610"/>
          </a:xfrm>
          <a:prstGeom prst="rect">
            <a:avLst/>
          </a:prstGeom>
          <a:noFill/>
          <a:ln w="9525">
            <a:noFill/>
            <a:miter lim="800000"/>
            <a:headEnd/>
            <a:tailEnd/>
          </a:ln>
        </p:spPr>
        <p:txBody>
          <a:bodyPr wrap="square">
            <a:spAutoFit/>
          </a:bodyPr>
          <a:lstStyle/>
          <a:p>
            <a:r>
              <a:rPr lang="da-DK" sz="1100" dirty="0" err="1" smtClean="0">
                <a:solidFill>
                  <a:srgbClr val="000000"/>
                </a:solidFill>
              </a:rPr>
              <a:t>Click</a:t>
            </a:r>
            <a:r>
              <a:rPr lang="da-DK" sz="1100" dirty="0" smtClean="0">
                <a:solidFill>
                  <a:srgbClr val="000000"/>
                </a:solidFill>
              </a:rPr>
              <a:t> ’</a:t>
            </a:r>
            <a:r>
              <a:rPr lang="da-DK" sz="1100" dirty="0" err="1" smtClean="0">
                <a:solidFill>
                  <a:srgbClr val="000000"/>
                </a:solidFill>
              </a:rPr>
              <a:t>Q&amp;As</a:t>
            </a:r>
            <a:r>
              <a:rPr lang="da-DK" sz="1100" dirty="0" smtClean="0">
                <a:solidFill>
                  <a:srgbClr val="000000"/>
                </a:solidFill>
              </a:rPr>
              <a:t>’/’Customer Care’ tab on the </a:t>
            </a:r>
            <a:r>
              <a:rPr lang="da-DK" sz="1100" dirty="0" err="1" smtClean="0">
                <a:solidFill>
                  <a:srgbClr val="000000"/>
                </a:solidFill>
              </a:rPr>
              <a:t>Homepage</a:t>
            </a:r>
            <a:endParaRPr lang="da-DK" sz="1100" dirty="0">
              <a:solidFill>
                <a:srgbClr val="000000"/>
              </a:solidFill>
            </a:endParaRPr>
          </a:p>
        </p:txBody>
      </p:sp>
      <p:sp>
        <p:nvSpPr>
          <p:cNvPr id="22547" name="Tekstboks 53"/>
          <p:cNvSpPr txBox="1">
            <a:spLocks noChangeArrowheads="1"/>
          </p:cNvSpPr>
          <p:nvPr/>
        </p:nvSpPr>
        <p:spPr bwMode="auto">
          <a:xfrm>
            <a:off x="-84666" y="2492713"/>
            <a:ext cx="304800" cy="369888"/>
          </a:xfrm>
          <a:prstGeom prst="rect">
            <a:avLst/>
          </a:prstGeom>
          <a:noFill/>
          <a:ln w="9525">
            <a:noFill/>
            <a:miter lim="800000"/>
            <a:headEnd/>
            <a:tailEnd/>
          </a:ln>
        </p:spPr>
        <p:txBody>
          <a:bodyPr>
            <a:spAutoFit/>
          </a:bodyPr>
          <a:lstStyle/>
          <a:p>
            <a:r>
              <a:rPr lang="da-DK" dirty="0">
                <a:solidFill>
                  <a:srgbClr val="171717"/>
                </a:solidFill>
                <a:latin typeface="Zapf Dingbats" charset="2"/>
              </a:rPr>
              <a:t>✓</a:t>
            </a:r>
            <a:endParaRPr lang="da-DK" dirty="0">
              <a:solidFill>
                <a:srgbClr val="171717"/>
              </a:solidFill>
            </a:endParaRPr>
          </a:p>
        </p:txBody>
      </p:sp>
      <p:grpSp>
        <p:nvGrpSpPr>
          <p:cNvPr id="22552" name="Gruppe 81"/>
          <p:cNvGrpSpPr>
            <a:grpSpLocks/>
          </p:cNvGrpSpPr>
          <p:nvPr/>
        </p:nvGrpSpPr>
        <p:grpSpPr bwMode="auto">
          <a:xfrm>
            <a:off x="197358" y="3363913"/>
            <a:ext cx="344488" cy="344487"/>
            <a:chOff x="876300" y="3363913"/>
            <a:chExt cx="344488" cy="344487"/>
          </a:xfrm>
        </p:grpSpPr>
        <p:sp>
          <p:nvSpPr>
            <p:cNvPr id="12" name="Rektangel 11"/>
            <p:cNvSpPr>
              <a:spLocks noChangeArrowheads="1"/>
            </p:cNvSpPr>
            <p:nvPr/>
          </p:nvSpPr>
          <p:spPr bwMode="auto">
            <a:xfrm>
              <a:off x="876300" y="3363913"/>
              <a:ext cx="344488" cy="344487"/>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81" name="Tekstboks 80"/>
            <p:cNvSpPr txBox="1">
              <a:spLocks noChangeArrowheads="1"/>
            </p:cNvSpPr>
            <p:nvPr/>
          </p:nvSpPr>
          <p:spPr bwMode="auto">
            <a:xfrm>
              <a:off x="890588" y="3400425"/>
              <a:ext cx="322262" cy="276225"/>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a:defRPr/>
              </a:pPr>
              <a:r>
                <a:rPr lang="da-DK" sz="1200" noProof="1">
                  <a:solidFill>
                    <a:srgbClr val="FFFFFF"/>
                  </a:solidFill>
                  <a:latin typeface="Arial" pitchFamily="34" charset="0"/>
                  <a:ea typeface="ＭＳ Ｐゴシック" pitchFamily="-97" charset="-128"/>
                </a:rPr>
                <a:t>3</a:t>
              </a:r>
            </a:p>
          </p:txBody>
        </p:sp>
      </p:grpSp>
      <p:grpSp>
        <p:nvGrpSpPr>
          <p:cNvPr id="22553" name="Gruppe 83"/>
          <p:cNvGrpSpPr>
            <a:grpSpLocks/>
          </p:cNvGrpSpPr>
          <p:nvPr/>
        </p:nvGrpSpPr>
        <p:grpSpPr bwMode="auto">
          <a:xfrm>
            <a:off x="197358" y="2965097"/>
            <a:ext cx="344488" cy="344488"/>
            <a:chOff x="876300" y="2936875"/>
            <a:chExt cx="344488" cy="344488"/>
          </a:xfrm>
        </p:grpSpPr>
        <p:sp>
          <p:nvSpPr>
            <p:cNvPr id="10" name="Rektangel 9"/>
            <p:cNvSpPr>
              <a:spLocks noChangeArrowheads="1"/>
            </p:cNvSpPr>
            <p:nvPr/>
          </p:nvSpPr>
          <p:spPr bwMode="auto">
            <a:xfrm>
              <a:off x="876300" y="2936875"/>
              <a:ext cx="344488" cy="344488"/>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83" name="Tekstboks 82"/>
            <p:cNvSpPr txBox="1">
              <a:spLocks noChangeArrowheads="1"/>
            </p:cNvSpPr>
            <p:nvPr/>
          </p:nvSpPr>
          <p:spPr bwMode="auto">
            <a:xfrm>
              <a:off x="890588" y="2986088"/>
              <a:ext cx="322262" cy="276225"/>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a:defRPr/>
              </a:pPr>
              <a:r>
                <a:rPr lang="da-DK" sz="1200" noProof="1">
                  <a:solidFill>
                    <a:srgbClr val="FFFFFF"/>
                  </a:solidFill>
                  <a:latin typeface="Arial" pitchFamily="34" charset="0"/>
                  <a:ea typeface="ＭＳ Ｐゴシック" pitchFamily="-97" charset="-128"/>
                </a:rPr>
                <a:t>2</a:t>
              </a:r>
            </a:p>
          </p:txBody>
        </p:sp>
      </p:grpSp>
      <p:grpSp>
        <p:nvGrpSpPr>
          <p:cNvPr id="22554" name="Gruppe 85"/>
          <p:cNvGrpSpPr>
            <a:grpSpLocks/>
          </p:cNvGrpSpPr>
          <p:nvPr/>
        </p:nvGrpSpPr>
        <p:grpSpPr bwMode="auto">
          <a:xfrm>
            <a:off x="197358" y="2511425"/>
            <a:ext cx="344488" cy="342900"/>
            <a:chOff x="876300" y="2511425"/>
            <a:chExt cx="344488" cy="342900"/>
          </a:xfrm>
        </p:grpSpPr>
        <p:sp>
          <p:nvSpPr>
            <p:cNvPr id="8" name="Rektangel 7"/>
            <p:cNvSpPr>
              <a:spLocks noChangeArrowheads="1"/>
            </p:cNvSpPr>
            <p:nvPr/>
          </p:nvSpPr>
          <p:spPr bwMode="auto">
            <a:xfrm>
              <a:off x="876300" y="2511425"/>
              <a:ext cx="344488" cy="342900"/>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85" name="Tekstboks 84"/>
            <p:cNvSpPr txBox="1">
              <a:spLocks noChangeArrowheads="1"/>
            </p:cNvSpPr>
            <p:nvPr/>
          </p:nvSpPr>
          <p:spPr bwMode="auto">
            <a:xfrm>
              <a:off x="890588" y="2547938"/>
              <a:ext cx="322262" cy="274637"/>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a:defRPr/>
              </a:pPr>
              <a:r>
                <a:rPr lang="da-DK" sz="1200" noProof="1">
                  <a:solidFill>
                    <a:srgbClr val="FFFFFF"/>
                  </a:solidFill>
                  <a:latin typeface="Arial" pitchFamily="34" charset="0"/>
                  <a:ea typeface="ＭＳ Ｐゴシック" pitchFamily="-97" charset="-128"/>
                </a:rPr>
                <a:t>1</a:t>
              </a:r>
            </a:p>
          </p:txBody>
        </p:sp>
      </p:grpSp>
      <p:pic>
        <p:nvPicPr>
          <p:cNvPr id="3" name="Picture 2" descr="Screen Shot 2012-09-21 at 2.09.01 PM.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4989241" y="182821"/>
            <a:ext cx="3533871" cy="2809367"/>
          </a:xfrm>
          <a:prstGeom prst="rect">
            <a:avLst/>
          </a:prstGeom>
          <a:ln w="38100" cmpd="sng">
            <a:solidFill>
              <a:schemeClr val="tx1"/>
            </a:solidFill>
          </a:ln>
        </p:spPr>
      </p:pic>
      <p:sp>
        <p:nvSpPr>
          <p:cNvPr id="48" name="Rektangel 30"/>
          <p:cNvSpPr>
            <a:spLocks noChangeArrowheads="1"/>
          </p:cNvSpPr>
          <p:nvPr/>
        </p:nvSpPr>
        <p:spPr bwMode="auto">
          <a:xfrm>
            <a:off x="606778" y="2938062"/>
            <a:ext cx="3598333" cy="462715"/>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1191218572"/>
              </p:ext>
            </p:extLst>
          </p:nvPr>
        </p:nvGraphicFramePr>
        <p:xfrm>
          <a:off x="5559779" y="310444"/>
          <a:ext cx="423332" cy="366888"/>
        </p:xfrm>
        <a:graphic>
          <a:graphicData uri="http://schemas.openxmlformats.org/drawingml/2006/table">
            <a:tbl>
              <a:tblPr/>
              <a:tblGrid>
                <a:gridCol w="423332"/>
              </a:tblGrid>
              <a:tr h="366888">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tr>
            </a:tbl>
          </a:graphicData>
        </a:graphic>
      </p:graphicFrame>
      <p:sp>
        <p:nvSpPr>
          <p:cNvPr id="53" name="Tekstboks 48"/>
          <p:cNvSpPr txBox="1">
            <a:spLocks noChangeArrowheads="1"/>
          </p:cNvSpPr>
          <p:nvPr/>
        </p:nvSpPr>
        <p:spPr bwMode="auto">
          <a:xfrm>
            <a:off x="615172" y="2944982"/>
            <a:ext cx="3532770" cy="430887"/>
          </a:xfrm>
          <a:prstGeom prst="rect">
            <a:avLst/>
          </a:prstGeom>
          <a:noFill/>
          <a:ln w="9525">
            <a:noFill/>
            <a:miter lim="800000"/>
            <a:headEnd/>
            <a:tailEnd/>
          </a:ln>
        </p:spPr>
        <p:txBody>
          <a:bodyPr wrap="square">
            <a:spAutoFit/>
          </a:bodyPr>
          <a:lstStyle/>
          <a:p>
            <a:r>
              <a:rPr lang="da-DK" sz="1100" dirty="0" smtClean="0">
                <a:solidFill>
                  <a:srgbClr val="000000"/>
                </a:solidFill>
              </a:rPr>
              <a:t>Under ’Post </a:t>
            </a:r>
            <a:r>
              <a:rPr lang="da-DK" sz="1100" dirty="0" err="1" smtClean="0">
                <a:solidFill>
                  <a:srgbClr val="000000"/>
                </a:solidFill>
              </a:rPr>
              <a:t>your</a:t>
            </a:r>
            <a:r>
              <a:rPr lang="da-DK" sz="1100" dirty="0" smtClean="0">
                <a:solidFill>
                  <a:srgbClr val="000000"/>
                </a:solidFill>
              </a:rPr>
              <a:t> </a:t>
            </a:r>
            <a:r>
              <a:rPr lang="da-DK" sz="1100" dirty="0" err="1" smtClean="0">
                <a:solidFill>
                  <a:srgbClr val="000000"/>
                </a:solidFill>
              </a:rPr>
              <a:t>question</a:t>
            </a:r>
            <a:r>
              <a:rPr lang="da-DK" sz="1100" dirty="0" smtClean="0">
                <a:solidFill>
                  <a:srgbClr val="000000"/>
                </a:solidFill>
              </a:rPr>
              <a:t>’ </a:t>
            </a:r>
            <a:r>
              <a:rPr lang="da-DK" sz="1100" dirty="0" err="1" smtClean="0">
                <a:solidFill>
                  <a:srgbClr val="000000"/>
                </a:solidFill>
              </a:rPr>
              <a:t>area</a:t>
            </a:r>
            <a:r>
              <a:rPr lang="da-DK" sz="1100" dirty="0" smtClean="0">
                <a:solidFill>
                  <a:srgbClr val="000000"/>
                </a:solidFill>
              </a:rPr>
              <a:t>, type a </a:t>
            </a:r>
            <a:r>
              <a:rPr lang="da-DK" sz="1100" dirty="0" err="1" smtClean="0">
                <a:solidFill>
                  <a:srgbClr val="000000"/>
                </a:solidFill>
              </a:rPr>
              <a:t>question</a:t>
            </a:r>
            <a:r>
              <a:rPr lang="da-DK" sz="1100" dirty="0" smtClean="0">
                <a:solidFill>
                  <a:srgbClr val="000000"/>
                </a:solidFill>
              </a:rPr>
              <a:t> and </a:t>
            </a:r>
            <a:r>
              <a:rPr lang="da-DK" sz="1100" dirty="0" err="1" smtClean="0">
                <a:solidFill>
                  <a:srgbClr val="000000"/>
                </a:solidFill>
              </a:rPr>
              <a:t>then</a:t>
            </a:r>
            <a:r>
              <a:rPr lang="da-DK" sz="1100" dirty="0">
                <a:solidFill>
                  <a:srgbClr val="000000"/>
                </a:solidFill>
              </a:rPr>
              <a:t> </a:t>
            </a:r>
            <a:r>
              <a:rPr lang="da-DK" sz="1100" dirty="0" err="1" smtClean="0">
                <a:solidFill>
                  <a:srgbClr val="000000"/>
                </a:solidFill>
              </a:rPr>
              <a:t>click</a:t>
            </a:r>
            <a:r>
              <a:rPr lang="da-DK" sz="1100" dirty="0" smtClean="0">
                <a:solidFill>
                  <a:srgbClr val="000000"/>
                </a:solidFill>
              </a:rPr>
              <a:t> ’</a:t>
            </a:r>
            <a:r>
              <a:rPr lang="da-DK" sz="1100" dirty="0" err="1" smtClean="0">
                <a:solidFill>
                  <a:srgbClr val="000000"/>
                </a:solidFill>
              </a:rPr>
              <a:t>next</a:t>
            </a:r>
            <a:r>
              <a:rPr lang="da-DK" sz="1100" dirty="0" smtClean="0">
                <a:solidFill>
                  <a:srgbClr val="000000"/>
                </a:solidFill>
              </a:rPr>
              <a:t>’’ (must </a:t>
            </a:r>
            <a:r>
              <a:rPr lang="da-DK" sz="1100" dirty="0" err="1" smtClean="0">
                <a:solidFill>
                  <a:srgbClr val="000000"/>
                </a:solidFill>
              </a:rPr>
              <a:t>be</a:t>
            </a:r>
            <a:r>
              <a:rPr lang="da-DK" sz="1100" dirty="0" smtClean="0">
                <a:solidFill>
                  <a:srgbClr val="000000"/>
                </a:solidFill>
              </a:rPr>
              <a:t> </a:t>
            </a:r>
            <a:r>
              <a:rPr lang="da-DK" sz="1100" dirty="0" err="1" smtClean="0">
                <a:solidFill>
                  <a:srgbClr val="000000"/>
                </a:solidFill>
              </a:rPr>
              <a:t>signed</a:t>
            </a:r>
            <a:r>
              <a:rPr lang="da-DK" sz="1100" dirty="0" smtClean="0">
                <a:solidFill>
                  <a:srgbClr val="000000"/>
                </a:solidFill>
              </a:rPr>
              <a:t> in)</a:t>
            </a:r>
            <a:endParaRPr lang="da-DK" sz="1100" dirty="0">
              <a:solidFill>
                <a:srgbClr val="000000"/>
              </a:solidFill>
            </a:endParaRPr>
          </a:p>
        </p:txBody>
      </p:sp>
      <p:sp>
        <p:nvSpPr>
          <p:cNvPr id="55" name="Rektangel 30"/>
          <p:cNvSpPr>
            <a:spLocks noChangeArrowheads="1"/>
          </p:cNvSpPr>
          <p:nvPr/>
        </p:nvSpPr>
        <p:spPr bwMode="auto">
          <a:xfrm>
            <a:off x="603956" y="3358574"/>
            <a:ext cx="3598333" cy="354012"/>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58" name="Tekstboks 48"/>
          <p:cNvSpPr txBox="1">
            <a:spLocks noChangeArrowheads="1"/>
          </p:cNvSpPr>
          <p:nvPr/>
        </p:nvSpPr>
        <p:spPr bwMode="auto">
          <a:xfrm>
            <a:off x="612350" y="3393715"/>
            <a:ext cx="3532770" cy="261610"/>
          </a:xfrm>
          <a:prstGeom prst="rect">
            <a:avLst/>
          </a:prstGeom>
          <a:noFill/>
          <a:ln w="9525">
            <a:noFill/>
            <a:miter lim="800000"/>
            <a:headEnd/>
            <a:tailEnd/>
          </a:ln>
        </p:spPr>
        <p:txBody>
          <a:bodyPr wrap="square">
            <a:spAutoFit/>
          </a:bodyPr>
          <a:lstStyle/>
          <a:p>
            <a:r>
              <a:rPr lang="da-DK" sz="1100" dirty="0" err="1" smtClean="0">
                <a:solidFill>
                  <a:srgbClr val="000000"/>
                </a:solidFill>
              </a:rPr>
              <a:t>Refine</a:t>
            </a:r>
            <a:r>
              <a:rPr lang="da-DK" sz="1100" dirty="0" smtClean="0">
                <a:solidFill>
                  <a:srgbClr val="000000"/>
                </a:solidFill>
              </a:rPr>
              <a:t> </a:t>
            </a:r>
            <a:r>
              <a:rPr lang="da-DK" sz="1100" dirty="0" err="1" smtClean="0">
                <a:solidFill>
                  <a:srgbClr val="000000"/>
                </a:solidFill>
              </a:rPr>
              <a:t>question</a:t>
            </a:r>
            <a:r>
              <a:rPr lang="da-DK" sz="1100" dirty="0" smtClean="0">
                <a:solidFill>
                  <a:srgbClr val="000000"/>
                </a:solidFill>
              </a:rPr>
              <a:t> </a:t>
            </a:r>
            <a:r>
              <a:rPr lang="da-DK" sz="1100" dirty="0" err="1" smtClean="0">
                <a:solidFill>
                  <a:srgbClr val="000000"/>
                </a:solidFill>
              </a:rPr>
              <a:t>if</a:t>
            </a:r>
            <a:r>
              <a:rPr lang="da-DK" sz="1100" dirty="0" smtClean="0">
                <a:solidFill>
                  <a:srgbClr val="000000"/>
                </a:solidFill>
              </a:rPr>
              <a:t> </a:t>
            </a:r>
            <a:r>
              <a:rPr lang="da-DK" sz="1100" dirty="0" err="1" smtClean="0">
                <a:solidFill>
                  <a:srgbClr val="000000"/>
                </a:solidFill>
              </a:rPr>
              <a:t>needed</a:t>
            </a:r>
            <a:r>
              <a:rPr lang="da-DK" sz="1100" dirty="0" smtClean="0">
                <a:solidFill>
                  <a:srgbClr val="000000"/>
                </a:solidFill>
              </a:rPr>
              <a:t> or </a:t>
            </a:r>
            <a:r>
              <a:rPr lang="da-DK" sz="1100" dirty="0" err="1" smtClean="0">
                <a:solidFill>
                  <a:srgbClr val="000000"/>
                </a:solidFill>
              </a:rPr>
              <a:t>add</a:t>
            </a:r>
            <a:r>
              <a:rPr lang="da-DK" sz="1100" dirty="0" smtClean="0">
                <a:solidFill>
                  <a:srgbClr val="000000"/>
                </a:solidFill>
              </a:rPr>
              <a:t> more </a:t>
            </a:r>
            <a:r>
              <a:rPr lang="da-DK" sz="1100" dirty="0" err="1" smtClean="0">
                <a:solidFill>
                  <a:srgbClr val="000000"/>
                </a:solidFill>
              </a:rPr>
              <a:t>detail</a:t>
            </a:r>
            <a:r>
              <a:rPr lang="da-DK" sz="1100" dirty="0" smtClean="0">
                <a:solidFill>
                  <a:srgbClr val="000000"/>
                </a:solidFill>
              </a:rPr>
              <a:t>.</a:t>
            </a:r>
            <a:endParaRPr lang="da-DK" sz="1100" dirty="0">
              <a:solidFill>
                <a:srgbClr val="000000"/>
              </a:solidFill>
            </a:endParaRPr>
          </a:p>
        </p:txBody>
      </p:sp>
      <p:pic>
        <p:nvPicPr>
          <p:cNvPr id="5" name="Picture 4" descr="Screen Shot 2012-09-21 at 2.47.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3" y="3464770"/>
            <a:ext cx="3767667" cy="613341"/>
          </a:xfrm>
          <a:prstGeom prst="rect">
            <a:avLst/>
          </a:prstGeom>
        </p:spPr>
      </p:pic>
      <p:grpSp>
        <p:nvGrpSpPr>
          <p:cNvPr id="25" name="Gruppe 81"/>
          <p:cNvGrpSpPr>
            <a:grpSpLocks/>
          </p:cNvGrpSpPr>
          <p:nvPr/>
        </p:nvGrpSpPr>
        <p:grpSpPr bwMode="auto">
          <a:xfrm>
            <a:off x="194536" y="3770313"/>
            <a:ext cx="344488" cy="344487"/>
            <a:chOff x="876300" y="3363913"/>
            <a:chExt cx="344488" cy="344487"/>
          </a:xfrm>
        </p:grpSpPr>
        <p:sp>
          <p:nvSpPr>
            <p:cNvPr id="26" name="Rektangel 11"/>
            <p:cNvSpPr>
              <a:spLocks noChangeArrowheads="1"/>
            </p:cNvSpPr>
            <p:nvPr/>
          </p:nvSpPr>
          <p:spPr bwMode="auto">
            <a:xfrm>
              <a:off x="876300" y="3363913"/>
              <a:ext cx="344488" cy="344487"/>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27" name="Tekstboks 80"/>
            <p:cNvSpPr txBox="1">
              <a:spLocks noChangeArrowheads="1"/>
            </p:cNvSpPr>
            <p:nvPr/>
          </p:nvSpPr>
          <p:spPr bwMode="auto">
            <a:xfrm>
              <a:off x="890588" y="3400425"/>
              <a:ext cx="322262" cy="276225"/>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a:defRPr/>
              </a:pPr>
              <a:r>
                <a:rPr lang="da-DK" sz="1200" noProof="1">
                  <a:solidFill>
                    <a:srgbClr val="FFFFFF"/>
                  </a:solidFill>
                  <a:latin typeface="Arial" pitchFamily="34" charset="0"/>
                  <a:ea typeface="ＭＳ Ｐゴシック" pitchFamily="-97" charset="-128"/>
                </a:rPr>
                <a:t>4</a:t>
              </a:r>
              <a:endParaRPr lang="da-DK" sz="1200" noProof="1">
                <a:solidFill>
                  <a:srgbClr val="FFFFFF"/>
                </a:solidFill>
                <a:latin typeface="Arial" pitchFamily="34" charset="0"/>
                <a:ea typeface="ＭＳ Ｐゴシック" pitchFamily="-97" charset="-128"/>
              </a:endParaRPr>
            </a:p>
          </p:txBody>
        </p:sp>
      </p:grpSp>
      <p:sp>
        <p:nvSpPr>
          <p:cNvPr id="28" name="Tekstboks 48"/>
          <p:cNvSpPr txBox="1">
            <a:spLocks noChangeArrowheads="1"/>
          </p:cNvSpPr>
          <p:nvPr/>
        </p:nvSpPr>
        <p:spPr bwMode="auto">
          <a:xfrm>
            <a:off x="609528" y="3800115"/>
            <a:ext cx="3532770" cy="261610"/>
          </a:xfrm>
          <a:prstGeom prst="rect">
            <a:avLst/>
          </a:prstGeom>
          <a:noFill/>
          <a:ln w="9525">
            <a:noFill/>
            <a:miter lim="800000"/>
            <a:headEnd/>
            <a:tailEnd/>
          </a:ln>
        </p:spPr>
        <p:txBody>
          <a:bodyPr wrap="square">
            <a:spAutoFit/>
          </a:bodyPr>
          <a:lstStyle/>
          <a:p>
            <a:r>
              <a:rPr lang="da-DK" sz="1100" dirty="0" smtClean="0">
                <a:solidFill>
                  <a:srgbClr val="000000"/>
                </a:solidFill>
              </a:rPr>
              <a:t>Select a </a:t>
            </a:r>
            <a:r>
              <a:rPr lang="da-DK" sz="1100" dirty="0" err="1" smtClean="0">
                <a:solidFill>
                  <a:srgbClr val="000000"/>
                </a:solidFill>
              </a:rPr>
              <a:t>C</a:t>
            </a:r>
            <a:r>
              <a:rPr lang="da-DK" sz="1100" dirty="0" err="1" smtClean="0">
                <a:solidFill>
                  <a:srgbClr val="000000"/>
                </a:solidFill>
              </a:rPr>
              <a:t>ategory</a:t>
            </a:r>
            <a:endParaRPr lang="da-DK" sz="1100" dirty="0">
              <a:solidFill>
                <a:srgbClr val="000000"/>
              </a:solidFill>
            </a:endParaRPr>
          </a:p>
        </p:txBody>
      </p:sp>
      <p:grpSp>
        <p:nvGrpSpPr>
          <p:cNvPr id="30" name="Gruppe 81"/>
          <p:cNvGrpSpPr>
            <a:grpSpLocks/>
          </p:cNvGrpSpPr>
          <p:nvPr/>
        </p:nvGrpSpPr>
        <p:grpSpPr bwMode="auto">
          <a:xfrm>
            <a:off x="191715" y="4190822"/>
            <a:ext cx="344488" cy="344487"/>
            <a:chOff x="876300" y="3363913"/>
            <a:chExt cx="344488" cy="344487"/>
          </a:xfrm>
        </p:grpSpPr>
        <p:sp>
          <p:nvSpPr>
            <p:cNvPr id="31" name="Rektangel 11"/>
            <p:cNvSpPr>
              <a:spLocks noChangeArrowheads="1"/>
            </p:cNvSpPr>
            <p:nvPr/>
          </p:nvSpPr>
          <p:spPr bwMode="auto">
            <a:xfrm>
              <a:off x="876300" y="3363913"/>
              <a:ext cx="344488" cy="344487"/>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32" name="Tekstboks 80"/>
            <p:cNvSpPr txBox="1">
              <a:spLocks noChangeArrowheads="1"/>
            </p:cNvSpPr>
            <p:nvPr/>
          </p:nvSpPr>
          <p:spPr bwMode="auto">
            <a:xfrm>
              <a:off x="890588" y="3400425"/>
              <a:ext cx="322262" cy="276225"/>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a:defRPr/>
              </a:pPr>
              <a:r>
                <a:rPr lang="da-DK" sz="1200" noProof="1">
                  <a:solidFill>
                    <a:srgbClr val="FFFFFF"/>
                  </a:solidFill>
                  <a:latin typeface="Arial" pitchFamily="34" charset="0"/>
                  <a:ea typeface="ＭＳ Ｐゴシック" pitchFamily="-97" charset="-128"/>
                </a:rPr>
                <a:t>5</a:t>
              </a:r>
              <a:endParaRPr lang="da-DK" sz="1200" noProof="1">
                <a:solidFill>
                  <a:srgbClr val="FFFFFF"/>
                </a:solidFill>
                <a:latin typeface="Arial" pitchFamily="34" charset="0"/>
                <a:ea typeface="ＭＳ Ｐゴシック" pitchFamily="-97" charset="-128"/>
              </a:endParaRPr>
            </a:p>
          </p:txBody>
        </p:sp>
      </p:grpSp>
      <p:pic>
        <p:nvPicPr>
          <p:cNvPr id="7" name="Picture 6" descr="Screen Shot 2012-09-21 at 2.59.4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4666" y="4515550"/>
            <a:ext cx="4385890" cy="2068689"/>
          </a:xfrm>
          <a:prstGeom prst="rect">
            <a:avLst/>
          </a:prstGeom>
        </p:spPr>
      </p:pic>
      <p:sp>
        <p:nvSpPr>
          <p:cNvPr id="35" name="Rektangel 30"/>
          <p:cNvSpPr>
            <a:spLocks noChangeArrowheads="1"/>
          </p:cNvSpPr>
          <p:nvPr/>
        </p:nvSpPr>
        <p:spPr bwMode="auto">
          <a:xfrm>
            <a:off x="626534" y="4185483"/>
            <a:ext cx="3578577" cy="354012"/>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36" name="Rektangel 30"/>
          <p:cNvSpPr>
            <a:spLocks noChangeArrowheads="1"/>
          </p:cNvSpPr>
          <p:nvPr/>
        </p:nvSpPr>
        <p:spPr bwMode="auto">
          <a:xfrm>
            <a:off x="598312" y="4651151"/>
            <a:ext cx="3606799" cy="354012"/>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37" name="Tekstboks 48"/>
          <p:cNvSpPr txBox="1">
            <a:spLocks noChangeArrowheads="1"/>
          </p:cNvSpPr>
          <p:nvPr/>
        </p:nvSpPr>
        <p:spPr bwMode="auto">
          <a:xfrm>
            <a:off x="606706" y="4206515"/>
            <a:ext cx="3532770" cy="261610"/>
          </a:xfrm>
          <a:prstGeom prst="rect">
            <a:avLst/>
          </a:prstGeom>
          <a:noFill/>
          <a:ln w="9525">
            <a:noFill/>
            <a:miter lim="800000"/>
            <a:headEnd/>
            <a:tailEnd/>
          </a:ln>
        </p:spPr>
        <p:txBody>
          <a:bodyPr wrap="square">
            <a:spAutoFit/>
          </a:bodyPr>
          <a:lstStyle/>
          <a:p>
            <a:r>
              <a:rPr lang="da-DK" sz="1100" dirty="0" smtClean="0">
                <a:solidFill>
                  <a:srgbClr val="000000"/>
                </a:solidFill>
              </a:rPr>
              <a:t>If Sub-</a:t>
            </a:r>
            <a:r>
              <a:rPr lang="da-DK" sz="1100" dirty="0" err="1" smtClean="0">
                <a:solidFill>
                  <a:srgbClr val="000000"/>
                </a:solidFill>
              </a:rPr>
              <a:t>Category</a:t>
            </a:r>
            <a:r>
              <a:rPr lang="da-DK" sz="1100" dirty="0" smtClean="0">
                <a:solidFill>
                  <a:srgbClr val="000000"/>
                </a:solidFill>
              </a:rPr>
              <a:t> is </a:t>
            </a:r>
            <a:r>
              <a:rPr lang="da-DK" sz="1100" dirty="0" err="1" smtClean="0">
                <a:solidFill>
                  <a:srgbClr val="000000"/>
                </a:solidFill>
              </a:rPr>
              <a:t>available</a:t>
            </a:r>
            <a:r>
              <a:rPr lang="da-DK" sz="1100" dirty="0" smtClean="0">
                <a:solidFill>
                  <a:srgbClr val="000000"/>
                </a:solidFill>
              </a:rPr>
              <a:t>, </a:t>
            </a:r>
            <a:r>
              <a:rPr lang="da-DK" sz="1100" dirty="0" err="1" smtClean="0">
                <a:solidFill>
                  <a:srgbClr val="000000"/>
                </a:solidFill>
              </a:rPr>
              <a:t>select</a:t>
            </a:r>
            <a:r>
              <a:rPr lang="da-DK" sz="1100" dirty="0" smtClean="0">
                <a:solidFill>
                  <a:srgbClr val="000000"/>
                </a:solidFill>
              </a:rPr>
              <a:t> </a:t>
            </a:r>
            <a:r>
              <a:rPr lang="da-DK" sz="1100" dirty="0" err="1" smtClean="0">
                <a:solidFill>
                  <a:srgbClr val="000000"/>
                </a:solidFill>
              </a:rPr>
              <a:t>one</a:t>
            </a:r>
            <a:endParaRPr lang="da-DK" sz="1100" dirty="0">
              <a:solidFill>
                <a:srgbClr val="000000"/>
              </a:solidFill>
            </a:endParaRPr>
          </a:p>
        </p:txBody>
      </p:sp>
      <p:sp>
        <p:nvSpPr>
          <p:cNvPr id="38" name="Tekstboks 48"/>
          <p:cNvSpPr txBox="1">
            <a:spLocks noChangeArrowheads="1"/>
          </p:cNvSpPr>
          <p:nvPr/>
        </p:nvSpPr>
        <p:spPr bwMode="auto">
          <a:xfrm>
            <a:off x="592596" y="4700405"/>
            <a:ext cx="3532770" cy="261610"/>
          </a:xfrm>
          <a:prstGeom prst="rect">
            <a:avLst/>
          </a:prstGeom>
          <a:noFill/>
          <a:ln w="9525">
            <a:noFill/>
            <a:miter lim="800000"/>
            <a:headEnd/>
            <a:tailEnd/>
          </a:ln>
        </p:spPr>
        <p:txBody>
          <a:bodyPr wrap="square">
            <a:spAutoFit/>
          </a:bodyPr>
          <a:lstStyle/>
          <a:p>
            <a:r>
              <a:rPr lang="da-DK" sz="1100" dirty="0" err="1">
                <a:solidFill>
                  <a:srgbClr val="000000"/>
                </a:solidFill>
              </a:rPr>
              <a:t>C</a:t>
            </a:r>
            <a:r>
              <a:rPr lang="da-DK" sz="1100" dirty="0" err="1" smtClean="0">
                <a:solidFill>
                  <a:srgbClr val="000000"/>
                </a:solidFill>
              </a:rPr>
              <a:t>lick</a:t>
            </a:r>
            <a:r>
              <a:rPr lang="da-DK" sz="1100" dirty="0" smtClean="0">
                <a:solidFill>
                  <a:srgbClr val="000000"/>
                </a:solidFill>
              </a:rPr>
              <a:t> ’post’</a:t>
            </a:r>
            <a:endParaRPr lang="da-DK" sz="1100" dirty="0">
              <a:solidFill>
                <a:srgbClr val="000000"/>
              </a:solidFill>
            </a:endParaRPr>
          </a:p>
        </p:txBody>
      </p:sp>
      <p:grpSp>
        <p:nvGrpSpPr>
          <p:cNvPr id="42" name="Gruppe 81"/>
          <p:cNvGrpSpPr>
            <a:grpSpLocks/>
          </p:cNvGrpSpPr>
          <p:nvPr/>
        </p:nvGrpSpPr>
        <p:grpSpPr bwMode="auto">
          <a:xfrm>
            <a:off x="188894" y="4625442"/>
            <a:ext cx="344488" cy="344487"/>
            <a:chOff x="876300" y="3363913"/>
            <a:chExt cx="344488" cy="344487"/>
          </a:xfrm>
        </p:grpSpPr>
        <p:sp>
          <p:nvSpPr>
            <p:cNvPr id="43" name="Rektangel 11"/>
            <p:cNvSpPr>
              <a:spLocks noChangeArrowheads="1"/>
            </p:cNvSpPr>
            <p:nvPr/>
          </p:nvSpPr>
          <p:spPr bwMode="auto">
            <a:xfrm>
              <a:off x="876300" y="3363913"/>
              <a:ext cx="344488" cy="344487"/>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44" name="Tekstboks 80"/>
            <p:cNvSpPr txBox="1">
              <a:spLocks noChangeArrowheads="1"/>
            </p:cNvSpPr>
            <p:nvPr/>
          </p:nvSpPr>
          <p:spPr bwMode="auto">
            <a:xfrm>
              <a:off x="890588" y="3400425"/>
              <a:ext cx="322262" cy="276225"/>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a:defRPr/>
              </a:pPr>
              <a:r>
                <a:rPr lang="da-DK" sz="1200" noProof="1" smtClean="0">
                  <a:solidFill>
                    <a:srgbClr val="FFFFFF"/>
                  </a:solidFill>
                  <a:latin typeface="Arial" pitchFamily="34" charset="0"/>
                  <a:ea typeface="ＭＳ Ｐゴシック" pitchFamily="-97" charset="-128"/>
                </a:rPr>
                <a:t>6</a:t>
              </a:r>
              <a:endParaRPr lang="da-DK" sz="1200" noProof="1">
                <a:solidFill>
                  <a:srgbClr val="FFFFFF"/>
                </a:solidFill>
                <a:latin typeface="Arial" pitchFamily="34" charset="0"/>
                <a:ea typeface="ＭＳ Ｐゴシック" pitchFamily="-97" charset="-128"/>
              </a:endParaRPr>
            </a:p>
          </p:txBody>
        </p:sp>
      </p:grpSp>
      <p:sp>
        <p:nvSpPr>
          <p:cNvPr id="9" name="Down Arrow 8"/>
          <p:cNvSpPr/>
          <p:nvPr/>
        </p:nvSpPr>
        <p:spPr>
          <a:xfrm>
            <a:off x="6476999" y="3048000"/>
            <a:ext cx="451555" cy="33866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Down Arrow 45"/>
          <p:cNvSpPr/>
          <p:nvPr/>
        </p:nvSpPr>
        <p:spPr>
          <a:xfrm>
            <a:off x="6474177" y="4103511"/>
            <a:ext cx="451555" cy="33866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9" name="Table 48"/>
          <p:cNvGraphicFramePr>
            <a:graphicFrameLocks noGrp="1"/>
          </p:cNvGraphicFramePr>
          <p:nvPr>
            <p:extLst>
              <p:ext uri="{D42A27DB-BD31-4B8C-83A1-F6EECF244321}">
                <p14:modId xmlns:p14="http://schemas.microsoft.com/office/powerpoint/2010/main" val="2916084971"/>
              </p:ext>
            </p:extLst>
          </p:nvPr>
        </p:nvGraphicFramePr>
        <p:xfrm>
          <a:off x="7775222" y="282222"/>
          <a:ext cx="589844" cy="448732"/>
        </p:xfrm>
        <a:graphic>
          <a:graphicData uri="http://schemas.openxmlformats.org/drawingml/2006/table">
            <a:tbl>
              <a:tblPr/>
              <a:tblGrid>
                <a:gridCol w="589844"/>
              </a:tblGrid>
              <a:tr h="448732">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tr>
            </a:tbl>
          </a:graphicData>
        </a:graphic>
      </p:graphicFrame>
    </p:spTree>
    <p:extLst>
      <p:ext uri="{BB962C8B-B14F-4D97-AF65-F5344CB8AC3E}">
        <p14:creationId xmlns:p14="http://schemas.microsoft.com/office/powerpoint/2010/main" val="6589928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Screen Shot 2012-09-21 at 3.40.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528" y="3852333"/>
            <a:ext cx="4102468" cy="2765778"/>
          </a:xfrm>
          <a:prstGeom prst="rect">
            <a:avLst/>
          </a:prstGeom>
        </p:spPr>
      </p:pic>
      <p:sp>
        <p:nvSpPr>
          <p:cNvPr id="47" name="Rektangel 30"/>
          <p:cNvSpPr>
            <a:spLocks noChangeArrowheads="1"/>
          </p:cNvSpPr>
          <p:nvPr/>
        </p:nvSpPr>
        <p:spPr bwMode="auto">
          <a:xfrm>
            <a:off x="609602" y="2503440"/>
            <a:ext cx="3595509" cy="354012"/>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29" name="Rektangel 30"/>
          <p:cNvSpPr>
            <a:spLocks noChangeArrowheads="1"/>
          </p:cNvSpPr>
          <p:nvPr/>
        </p:nvSpPr>
        <p:spPr bwMode="auto">
          <a:xfrm>
            <a:off x="601134" y="3750862"/>
            <a:ext cx="3598333" cy="354012"/>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22531" name="Rectangle 5"/>
          <p:cNvSpPr txBox="1">
            <a:spLocks noChangeArrowheads="1"/>
          </p:cNvSpPr>
          <p:nvPr/>
        </p:nvSpPr>
        <p:spPr bwMode="gray">
          <a:xfrm>
            <a:off x="126825" y="1104017"/>
            <a:ext cx="4924953" cy="600075"/>
          </a:xfrm>
          <a:prstGeom prst="rect">
            <a:avLst/>
          </a:prstGeom>
          <a:noFill/>
          <a:ln w="9525">
            <a:noFill/>
            <a:miter lim="800000"/>
            <a:headEnd/>
            <a:tailEnd/>
          </a:ln>
        </p:spPr>
        <p:txBody>
          <a:bodyPr lIns="0" rIns="0" anchor="ctr"/>
          <a:lstStyle/>
          <a:p>
            <a:pPr defTabSz="914400" eaLnBrk="0" hangingPunct="0">
              <a:lnSpc>
                <a:spcPct val="95000"/>
              </a:lnSpc>
            </a:pPr>
            <a:r>
              <a:rPr lang="en-US" sz="3000" b="1" dirty="0" smtClean="0">
                <a:solidFill>
                  <a:srgbClr val="171717"/>
                </a:solidFill>
              </a:rPr>
              <a:t>How to respond to a post?</a:t>
            </a:r>
            <a:endParaRPr lang="en-US" sz="3000" b="1" dirty="0">
              <a:solidFill>
                <a:srgbClr val="171717"/>
              </a:solidFill>
            </a:endParaRPr>
          </a:p>
        </p:txBody>
      </p:sp>
      <p:sp>
        <p:nvSpPr>
          <p:cNvPr id="22544" name="Tekstboks 48"/>
          <p:cNvSpPr txBox="1">
            <a:spLocks noChangeArrowheads="1"/>
          </p:cNvSpPr>
          <p:nvPr/>
        </p:nvSpPr>
        <p:spPr bwMode="auto">
          <a:xfrm>
            <a:off x="632106" y="2552693"/>
            <a:ext cx="3532770" cy="261610"/>
          </a:xfrm>
          <a:prstGeom prst="rect">
            <a:avLst/>
          </a:prstGeom>
          <a:noFill/>
          <a:ln w="9525">
            <a:noFill/>
            <a:miter lim="800000"/>
            <a:headEnd/>
            <a:tailEnd/>
          </a:ln>
        </p:spPr>
        <p:txBody>
          <a:bodyPr wrap="square">
            <a:spAutoFit/>
          </a:bodyPr>
          <a:lstStyle/>
          <a:p>
            <a:r>
              <a:rPr lang="da-DK" sz="1100" dirty="0" smtClean="0">
                <a:solidFill>
                  <a:srgbClr val="000000"/>
                </a:solidFill>
              </a:rPr>
              <a:t>Hover over ’</a:t>
            </a:r>
            <a:r>
              <a:rPr lang="da-DK" sz="1100" dirty="0" err="1" smtClean="0">
                <a:solidFill>
                  <a:srgbClr val="000000"/>
                </a:solidFill>
              </a:rPr>
              <a:t>Q&amp;As</a:t>
            </a:r>
            <a:r>
              <a:rPr lang="da-DK" sz="1100" dirty="0" smtClean="0">
                <a:solidFill>
                  <a:srgbClr val="000000"/>
                </a:solidFill>
              </a:rPr>
              <a:t>’ tab on the </a:t>
            </a:r>
            <a:r>
              <a:rPr lang="da-DK" sz="1100" dirty="0" err="1" smtClean="0">
                <a:solidFill>
                  <a:srgbClr val="000000"/>
                </a:solidFill>
              </a:rPr>
              <a:t>Homepage</a:t>
            </a:r>
            <a:endParaRPr lang="da-DK" sz="1100" dirty="0">
              <a:solidFill>
                <a:srgbClr val="000000"/>
              </a:solidFill>
            </a:endParaRPr>
          </a:p>
        </p:txBody>
      </p:sp>
      <p:sp>
        <p:nvSpPr>
          <p:cNvPr id="22547" name="Tekstboks 53"/>
          <p:cNvSpPr txBox="1">
            <a:spLocks noChangeArrowheads="1"/>
          </p:cNvSpPr>
          <p:nvPr/>
        </p:nvSpPr>
        <p:spPr bwMode="auto">
          <a:xfrm>
            <a:off x="-84667" y="4171932"/>
            <a:ext cx="304800" cy="369888"/>
          </a:xfrm>
          <a:prstGeom prst="rect">
            <a:avLst/>
          </a:prstGeom>
          <a:noFill/>
          <a:ln w="9525">
            <a:noFill/>
            <a:miter lim="800000"/>
            <a:headEnd/>
            <a:tailEnd/>
          </a:ln>
        </p:spPr>
        <p:txBody>
          <a:bodyPr>
            <a:spAutoFit/>
          </a:bodyPr>
          <a:lstStyle/>
          <a:p>
            <a:r>
              <a:rPr lang="da-DK" dirty="0">
                <a:solidFill>
                  <a:srgbClr val="171717"/>
                </a:solidFill>
                <a:latin typeface="Zapf Dingbats" charset="2"/>
              </a:rPr>
              <a:t>✓</a:t>
            </a:r>
            <a:endParaRPr lang="da-DK" dirty="0">
              <a:solidFill>
                <a:srgbClr val="171717"/>
              </a:solidFill>
            </a:endParaRPr>
          </a:p>
        </p:txBody>
      </p:sp>
      <p:grpSp>
        <p:nvGrpSpPr>
          <p:cNvPr id="22552" name="Gruppe 81"/>
          <p:cNvGrpSpPr>
            <a:grpSpLocks/>
          </p:cNvGrpSpPr>
          <p:nvPr/>
        </p:nvGrpSpPr>
        <p:grpSpPr bwMode="auto">
          <a:xfrm>
            <a:off x="197358" y="3363913"/>
            <a:ext cx="344488" cy="344487"/>
            <a:chOff x="876300" y="3363913"/>
            <a:chExt cx="344488" cy="344487"/>
          </a:xfrm>
        </p:grpSpPr>
        <p:sp>
          <p:nvSpPr>
            <p:cNvPr id="12" name="Rektangel 11"/>
            <p:cNvSpPr>
              <a:spLocks noChangeArrowheads="1"/>
            </p:cNvSpPr>
            <p:nvPr/>
          </p:nvSpPr>
          <p:spPr bwMode="auto">
            <a:xfrm>
              <a:off x="876300" y="3363913"/>
              <a:ext cx="344488" cy="344487"/>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81" name="Tekstboks 80"/>
            <p:cNvSpPr txBox="1">
              <a:spLocks noChangeArrowheads="1"/>
            </p:cNvSpPr>
            <p:nvPr/>
          </p:nvSpPr>
          <p:spPr bwMode="auto">
            <a:xfrm>
              <a:off x="890588" y="3400425"/>
              <a:ext cx="322262" cy="276225"/>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a:defRPr/>
              </a:pPr>
              <a:r>
                <a:rPr lang="da-DK" sz="1200" noProof="1">
                  <a:solidFill>
                    <a:srgbClr val="FFFFFF"/>
                  </a:solidFill>
                  <a:latin typeface="Arial" pitchFamily="34" charset="0"/>
                  <a:ea typeface="ＭＳ Ｐゴシック" pitchFamily="-97" charset="-128"/>
                </a:rPr>
                <a:t>3</a:t>
              </a:r>
            </a:p>
          </p:txBody>
        </p:sp>
      </p:grpSp>
      <p:grpSp>
        <p:nvGrpSpPr>
          <p:cNvPr id="22553" name="Gruppe 83"/>
          <p:cNvGrpSpPr>
            <a:grpSpLocks/>
          </p:cNvGrpSpPr>
          <p:nvPr/>
        </p:nvGrpSpPr>
        <p:grpSpPr bwMode="auto">
          <a:xfrm>
            <a:off x="197358" y="2936875"/>
            <a:ext cx="344488" cy="344488"/>
            <a:chOff x="876300" y="2936875"/>
            <a:chExt cx="344488" cy="344488"/>
          </a:xfrm>
        </p:grpSpPr>
        <p:sp>
          <p:nvSpPr>
            <p:cNvPr id="10" name="Rektangel 9"/>
            <p:cNvSpPr>
              <a:spLocks noChangeArrowheads="1"/>
            </p:cNvSpPr>
            <p:nvPr/>
          </p:nvSpPr>
          <p:spPr bwMode="auto">
            <a:xfrm>
              <a:off x="876300" y="2936875"/>
              <a:ext cx="344488" cy="344488"/>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83" name="Tekstboks 82"/>
            <p:cNvSpPr txBox="1">
              <a:spLocks noChangeArrowheads="1"/>
            </p:cNvSpPr>
            <p:nvPr/>
          </p:nvSpPr>
          <p:spPr bwMode="auto">
            <a:xfrm>
              <a:off x="890588" y="2986088"/>
              <a:ext cx="322262" cy="276225"/>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a:defRPr/>
              </a:pPr>
              <a:r>
                <a:rPr lang="da-DK" sz="1200" noProof="1">
                  <a:solidFill>
                    <a:srgbClr val="FFFFFF"/>
                  </a:solidFill>
                  <a:latin typeface="Arial" pitchFamily="34" charset="0"/>
                  <a:ea typeface="ＭＳ Ｐゴシック" pitchFamily="-97" charset="-128"/>
                </a:rPr>
                <a:t>2</a:t>
              </a:r>
            </a:p>
          </p:txBody>
        </p:sp>
      </p:grpSp>
      <p:grpSp>
        <p:nvGrpSpPr>
          <p:cNvPr id="22554" name="Gruppe 85"/>
          <p:cNvGrpSpPr>
            <a:grpSpLocks/>
          </p:cNvGrpSpPr>
          <p:nvPr/>
        </p:nvGrpSpPr>
        <p:grpSpPr bwMode="auto">
          <a:xfrm>
            <a:off x="197358" y="2511425"/>
            <a:ext cx="344488" cy="342900"/>
            <a:chOff x="876300" y="2511425"/>
            <a:chExt cx="344488" cy="342900"/>
          </a:xfrm>
        </p:grpSpPr>
        <p:sp>
          <p:nvSpPr>
            <p:cNvPr id="8" name="Rektangel 7"/>
            <p:cNvSpPr>
              <a:spLocks noChangeArrowheads="1"/>
            </p:cNvSpPr>
            <p:nvPr/>
          </p:nvSpPr>
          <p:spPr bwMode="auto">
            <a:xfrm>
              <a:off x="876300" y="2511425"/>
              <a:ext cx="344488" cy="342900"/>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85" name="Tekstboks 84"/>
            <p:cNvSpPr txBox="1">
              <a:spLocks noChangeArrowheads="1"/>
            </p:cNvSpPr>
            <p:nvPr/>
          </p:nvSpPr>
          <p:spPr bwMode="auto">
            <a:xfrm>
              <a:off x="890588" y="2547938"/>
              <a:ext cx="322262" cy="274637"/>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a:defRPr/>
              </a:pPr>
              <a:r>
                <a:rPr lang="da-DK" sz="1200" noProof="1">
                  <a:solidFill>
                    <a:srgbClr val="FFFFFF"/>
                  </a:solidFill>
                  <a:latin typeface="Arial" pitchFamily="34" charset="0"/>
                  <a:ea typeface="ＭＳ Ｐゴシック" pitchFamily="-97" charset="-128"/>
                </a:rPr>
                <a:t>1</a:t>
              </a:r>
            </a:p>
          </p:txBody>
        </p:sp>
      </p:grpSp>
      <p:sp>
        <p:nvSpPr>
          <p:cNvPr id="48" name="Rektangel 30"/>
          <p:cNvSpPr>
            <a:spLocks noChangeArrowheads="1"/>
          </p:cNvSpPr>
          <p:nvPr/>
        </p:nvSpPr>
        <p:spPr bwMode="auto">
          <a:xfrm>
            <a:off x="620891" y="2938062"/>
            <a:ext cx="3584220" cy="363938"/>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3742560152"/>
              </p:ext>
            </p:extLst>
          </p:nvPr>
        </p:nvGraphicFramePr>
        <p:xfrm>
          <a:off x="7775222" y="5108222"/>
          <a:ext cx="1241778" cy="365760"/>
        </p:xfrm>
        <a:graphic>
          <a:graphicData uri="http://schemas.openxmlformats.org/drawingml/2006/table">
            <a:tbl>
              <a:tblPr/>
              <a:tblGrid>
                <a:gridCol w="1241778"/>
              </a:tblGrid>
              <a:tr h="281093">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tr>
            </a:tbl>
          </a:graphicData>
        </a:graphic>
      </p:graphicFrame>
      <p:sp>
        <p:nvSpPr>
          <p:cNvPr id="55" name="Rektangel 30"/>
          <p:cNvSpPr>
            <a:spLocks noChangeArrowheads="1"/>
          </p:cNvSpPr>
          <p:nvPr/>
        </p:nvSpPr>
        <p:spPr bwMode="auto">
          <a:xfrm>
            <a:off x="603956" y="3358574"/>
            <a:ext cx="3598333" cy="354012"/>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58" name="Tekstboks 48"/>
          <p:cNvSpPr txBox="1">
            <a:spLocks noChangeArrowheads="1"/>
          </p:cNvSpPr>
          <p:nvPr/>
        </p:nvSpPr>
        <p:spPr bwMode="auto">
          <a:xfrm>
            <a:off x="612350" y="3393715"/>
            <a:ext cx="3532770" cy="261610"/>
          </a:xfrm>
          <a:prstGeom prst="rect">
            <a:avLst/>
          </a:prstGeom>
          <a:noFill/>
          <a:ln w="9525">
            <a:noFill/>
            <a:miter lim="800000"/>
            <a:headEnd/>
            <a:tailEnd/>
          </a:ln>
        </p:spPr>
        <p:txBody>
          <a:bodyPr wrap="square">
            <a:spAutoFit/>
          </a:bodyPr>
          <a:lstStyle/>
          <a:p>
            <a:r>
              <a:rPr lang="da-DK" sz="1100" dirty="0" err="1" smtClean="0">
                <a:solidFill>
                  <a:srgbClr val="000000"/>
                </a:solidFill>
              </a:rPr>
              <a:t>Use</a:t>
            </a:r>
            <a:r>
              <a:rPr lang="da-DK" sz="1100" dirty="0" smtClean="0">
                <a:solidFill>
                  <a:srgbClr val="000000"/>
                </a:solidFill>
              </a:rPr>
              <a:t> filter to sort out ’</a:t>
            </a:r>
            <a:r>
              <a:rPr lang="da-DK" sz="1100" dirty="0" err="1">
                <a:solidFill>
                  <a:srgbClr val="000000"/>
                </a:solidFill>
              </a:rPr>
              <a:t>W</a:t>
            </a:r>
            <a:r>
              <a:rPr lang="da-DK" sz="1100" dirty="0" err="1" smtClean="0">
                <a:solidFill>
                  <a:srgbClr val="000000"/>
                </a:solidFill>
              </a:rPr>
              <a:t>ewest</a:t>
            </a:r>
            <a:r>
              <a:rPr lang="da-DK" sz="1100" dirty="0" smtClean="0">
                <a:solidFill>
                  <a:srgbClr val="000000"/>
                </a:solidFill>
              </a:rPr>
              <a:t>/</a:t>
            </a:r>
            <a:r>
              <a:rPr lang="da-DK" sz="1100" dirty="0" err="1">
                <a:solidFill>
                  <a:srgbClr val="000000"/>
                </a:solidFill>
              </a:rPr>
              <a:t>O</a:t>
            </a:r>
            <a:r>
              <a:rPr lang="da-DK" sz="1100" dirty="0" err="1" smtClean="0">
                <a:solidFill>
                  <a:srgbClr val="000000"/>
                </a:solidFill>
              </a:rPr>
              <a:t>ldest</a:t>
            </a:r>
            <a:r>
              <a:rPr lang="da-DK" sz="1100" dirty="0" smtClean="0">
                <a:solidFill>
                  <a:srgbClr val="000000"/>
                </a:solidFill>
              </a:rPr>
              <a:t>’</a:t>
            </a:r>
            <a:endParaRPr lang="da-DK" sz="1100" dirty="0">
              <a:solidFill>
                <a:srgbClr val="000000"/>
              </a:solidFill>
            </a:endParaRPr>
          </a:p>
        </p:txBody>
      </p:sp>
      <p:grpSp>
        <p:nvGrpSpPr>
          <p:cNvPr id="25" name="Gruppe 81"/>
          <p:cNvGrpSpPr>
            <a:grpSpLocks/>
          </p:cNvGrpSpPr>
          <p:nvPr/>
        </p:nvGrpSpPr>
        <p:grpSpPr bwMode="auto">
          <a:xfrm>
            <a:off x="194536" y="3770313"/>
            <a:ext cx="344488" cy="344487"/>
            <a:chOff x="876300" y="3363913"/>
            <a:chExt cx="344488" cy="344487"/>
          </a:xfrm>
        </p:grpSpPr>
        <p:sp>
          <p:nvSpPr>
            <p:cNvPr id="26" name="Rektangel 11"/>
            <p:cNvSpPr>
              <a:spLocks noChangeArrowheads="1"/>
            </p:cNvSpPr>
            <p:nvPr/>
          </p:nvSpPr>
          <p:spPr bwMode="auto">
            <a:xfrm>
              <a:off x="876300" y="3363913"/>
              <a:ext cx="344488" cy="344487"/>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27" name="Tekstboks 80"/>
            <p:cNvSpPr txBox="1">
              <a:spLocks noChangeArrowheads="1"/>
            </p:cNvSpPr>
            <p:nvPr/>
          </p:nvSpPr>
          <p:spPr bwMode="auto">
            <a:xfrm>
              <a:off x="890588" y="3400425"/>
              <a:ext cx="322262" cy="276225"/>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a:defRPr/>
              </a:pPr>
              <a:r>
                <a:rPr lang="da-DK" sz="1200" noProof="1">
                  <a:solidFill>
                    <a:srgbClr val="FFFFFF"/>
                  </a:solidFill>
                  <a:latin typeface="Arial" pitchFamily="34" charset="0"/>
                  <a:ea typeface="ＭＳ Ｐゴシック" pitchFamily="-97" charset="-128"/>
                </a:rPr>
                <a:t>4</a:t>
              </a:r>
              <a:endParaRPr lang="da-DK" sz="1200" noProof="1">
                <a:solidFill>
                  <a:srgbClr val="FFFFFF"/>
                </a:solidFill>
                <a:latin typeface="Arial" pitchFamily="34" charset="0"/>
                <a:ea typeface="ＭＳ Ｐゴシック" pitchFamily="-97" charset="-128"/>
              </a:endParaRPr>
            </a:p>
          </p:txBody>
        </p:sp>
      </p:grpSp>
      <p:sp>
        <p:nvSpPr>
          <p:cNvPr id="28" name="Tekstboks 48"/>
          <p:cNvSpPr txBox="1">
            <a:spLocks noChangeArrowheads="1"/>
          </p:cNvSpPr>
          <p:nvPr/>
        </p:nvSpPr>
        <p:spPr bwMode="auto">
          <a:xfrm>
            <a:off x="609528" y="3800115"/>
            <a:ext cx="3532770" cy="261610"/>
          </a:xfrm>
          <a:prstGeom prst="rect">
            <a:avLst/>
          </a:prstGeom>
          <a:noFill/>
          <a:ln w="9525">
            <a:noFill/>
            <a:miter lim="800000"/>
            <a:headEnd/>
            <a:tailEnd/>
          </a:ln>
        </p:spPr>
        <p:txBody>
          <a:bodyPr wrap="square">
            <a:spAutoFit/>
          </a:bodyPr>
          <a:lstStyle/>
          <a:p>
            <a:r>
              <a:rPr lang="da-DK" sz="1100" dirty="0" err="1" smtClean="0">
                <a:solidFill>
                  <a:srgbClr val="000000"/>
                </a:solidFill>
              </a:rPr>
              <a:t>Click</a:t>
            </a:r>
            <a:r>
              <a:rPr lang="da-DK" sz="1100" dirty="0" smtClean="0">
                <a:solidFill>
                  <a:srgbClr val="000000"/>
                </a:solidFill>
              </a:rPr>
              <a:t> on a </a:t>
            </a:r>
            <a:r>
              <a:rPr lang="da-DK" sz="1100" dirty="0" err="1" smtClean="0">
                <a:solidFill>
                  <a:srgbClr val="000000"/>
                </a:solidFill>
              </a:rPr>
              <a:t>question</a:t>
            </a:r>
            <a:endParaRPr lang="da-DK" sz="1100" dirty="0">
              <a:solidFill>
                <a:srgbClr val="000000"/>
              </a:solidFill>
            </a:endParaRPr>
          </a:p>
        </p:txBody>
      </p:sp>
      <p:grpSp>
        <p:nvGrpSpPr>
          <p:cNvPr id="30" name="Gruppe 81"/>
          <p:cNvGrpSpPr>
            <a:grpSpLocks/>
          </p:cNvGrpSpPr>
          <p:nvPr/>
        </p:nvGrpSpPr>
        <p:grpSpPr bwMode="auto">
          <a:xfrm>
            <a:off x="191715" y="4190822"/>
            <a:ext cx="344488" cy="344487"/>
            <a:chOff x="876300" y="3363913"/>
            <a:chExt cx="344488" cy="344487"/>
          </a:xfrm>
        </p:grpSpPr>
        <p:sp>
          <p:nvSpPr>
            <p:cNvPr id="31" name="Rektangel 11"/>
            <p:cNvSpPr>
              <a:spLocks noChangeArrowheads="1"/>
            </p:cNvSpPr>
            <p:nvPr/>
          </p:nvSpPr>
          <p:spPr bwMode="auto">
            <a:xfrm>
              <a:off x="876300" y="3363913"/>
              <a:ext cx="344488" cy="344487"/>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32" name="Tekstboks 80"/>
            <p:cNvSpPr txBox="1">
              <a:spLocks noChangeArrowheads="1"/>
            </p:cNvSpPr>
            <p:nvPr/>
          </p:nvSpPr>
          <p:spPr bwMode="auto">
            <a:xfrm>
              <a:off x="890588" y="3400425"/>
              <a:ext cx="322262" cy="276225"/>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a:defRPr/>
              </a:pPr>
              <a:r>
                <a:rPr lang="da-DK" sz="1200" noProof="1">
                  <a:solidFill>
                    <a:srgbClr val="FFFFFF"/>
                  </a:solidFill>
                  <a:latin typeface="Arial" pitchFamily="34" charset="0"/>
                  <a:ea typeface="ＭＳ Ｐゴシック" pitchFamily="-97" charset="-128"/>
                </a:rPr>
                <a:t>5</a:t>
              </a:r>
              <a:endParaRPr lang="da-DK" sz="1200" noProof="1">
                <a:solidFill>
                  <a:srgbClr val="FFFFFF"/>
                </a:solidFill>
                <a:latin typeface="Arial" pitchFamily="34" charset="0"/>
                <a:ea typeface="ＭＳ Ｐゴシック" pitchFamily="-97" charset="-128"/>
              </a:endParaRPr>
            </a:p>
          </p:txBody>
        </p:sp>
      </p:grpSp>
      <p:sp>
        <p:nvSpPr>
          <p:cNvPr id="36" name="Rektangel 30"/>
          <p:cNvSpPr>
            <a:spLocks noChangeArrowheads="1"/>
          </p:cNvSpPr>
          <p:nvPr/>
        </p:nvSpPr>
        <p:spPr bwMode="auto">
          <a:xfrm>
            <a:off x="598312" y="4651151"/>
            <a:ext cx="3606799" cy="354012"/>
          </a:xfrm>
          <a:prstGeom prst="rect">
            <a:avLst/>
          </a:prstGeom>
          <a:gradFill rotWithShape="1">
            <a:gsLst>
              <a:gs pos="0">
                <a:schemeClr val="bg2"/>
              </a:gs>
              <a:gs pos="100000">
                <a:schemeClr val="tx1"/>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38" name="Tekstboks 48"/>
          <p:cNvSpPr txBox="1">
            <a:spLocks noChangeArrowheads="1"/>
          </p:cNvSpPr>
          <p:nvPr/>
        </p:nvSpPr>
        <p:spPr bwMode="auto">
          <a:xfrm>
            <a:off x="592596" y="4700405"/>
            <a:ext cx="3532770" cy="261610"/>
          </a:xfrm>
          <a:prstGeom prst="rect">
            <a:avLst/>
          </a:prstGeom>
          <a:noFill/>
          <a:ln w="9525">
            <a:noFill/>
            <a:miter lim="800000"/>
            <a:headEnd/>
            <a:tailEnd/>
          </a:ln>
        </p:spPr>
        <p:txBody>
          <a:bodyPr wrap="square">
            <a:spAutoFit/>
          </a:bodyPr>
          <a:lstStyle/>
          <a:p>
            <a:r>
              <a:rPr lang="da-DK" sz="1100" dirty="0" err="1" smtClean="0">
                <a:solidFill>
                  <a:srgbClr val="000000"/>
                </a:solidFill>
              </a:rPr>
              <a:t>After</a:t>
            </a:r>
            <a:r>
              <a:rPr lang="da-DK" sz="1100" dirty="0" smtClean="0">
                <a:solidFill>
                  <a:srgbClr val="000000"/>
                </a:solidFill>
              </a:rPr>
              <a:t> it </a:t>
            </a:r>
            <a:r>
              <a:rPr lang="da-DK" sz="1100" dirty="0" err="1" smtClean="0">
                <a:solidFill>
                  <a:srgbClr val="000000"/>
                </a:solidFill>
              </a:rPr>
              <a:t>opens</a:t>
            </a:r>
            <a:r>
              <a:rPr lang="da-DK" sz="1100" dirty="0" smtClean="0">
                <a:solidFill>
                  <a:srgbClr val="000000"/>
                </a:solidFill>
              </a:rPr>
              <a:t> up </a:t>
            </a:r>
            <a:r>
              <a:rPr lang="da-DK" sz="1100" dirty="0" err="1" smtClean="0">
                <a:solidFill>
                  <a:srgbClr val="000000"/>
                </a:solidFill>
              </a:rPr>
              <a:t>content</a:t>
            </a:r>
            <a:r>
              <a:rPr lang="da-DK" sz="1100" dirty="0" smtClean="0">
                <a:solidFill>
                  <a:srgbClr val="000000"/>
                </a:solidFill>
              </a:rPr>
              <a:t> </a:t>
            </a:r>
            <a:r>
              <a:rPr lang="da-DK" sz="1100" dirty="0" err="1" smtClean="0">
                <a:solidFill>
                  <a:srgbClr val="000000"/>
                </a:solidFill>
              </a:rPr>
              <a:t>field</a:t>
            </a:r>
            <a:r>
              <a:rPr lang="da-DK" sz="1100" dirty="0" smtClean="0">
                <a:solidFill>
                  <a:srgbClr val="000000"/>
                </a:solidFill>
              </a:rPr>
              <a:t>, </a:t>
            </a:r>
            <a:r>
              <a:rPr lang="da-DK" sz="1100" dirty="0" err="1" smtClean="0">
                <a:solidFill>
                  <a:srgbClr val="000000"/>
                </a:solidFill>
              </a:rPr>
              <a:t>click</a:t>
            </a:r>
            <a:r>
              <a:rPr lang="da-DK" sz="1100" dirty="0" smtClean="0">
                <a:solidFill>
                  <a:srgbClr val="000000"/>
                </a:solidFill>
              </a:rPr>
              <a:t> ’Post’</a:t>
            </a:r>
            <a:endParaRPr lang="da-DK" sz="1100" dirty="0">
              <a:solidFill>
                <a:srgbClr val="000000"/>
              </a:solidFill>
            </a:endParaRPr>
          </a:p>
        </p:txBody>
      </p:sp>
      <p:grpSp>
        <p:nvGrpSpPr>
          <p:cNvPr id="42" name="Gruppe 81"/>
          <p:cNvGrpSpPr>
            <a:grpSpLocks/>
          </p:cNvGrpSpPr>
          <p:nvPr/>
        </p:nvGrpSpPr>
        <p:grpSpPr bwMode="auto">
          <a:xfrm>
            <a:off x="188894" y="4625442"/>
            <a:ext cx="344488" cy="344487"/>
            <a:chOff x="876300" y="3363913"/>
            <a:chExt cx="344488" cy="344487"/>
          </a:xfrm>
        </p:grpSpPr>
        <p:sp>
          <p:nvSpPr>
            <p:cNvPr id="43" name="Rektangel 11"/>
            <p:cNvSpPr>
              <a:spLocks noChangeArrowheads="1"/>
            </p:cNvSpPr>
            <p:nvPr/>
          </p:nvSpPr>
          <p:spPr bwMode="auto">
            <a:xfrm>
              <a:off x="876300" y="3363913"/>
              <a:ext cx="344488" cy="344487"/>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44" name="Tekstboks 80"/>
            <p:cNvSpPr txBox="1">
              <a:spLocks noChangeArrowheads="1"/>
            </p:cNvSpPr>
            <p:nvPr/>
          </p:nvSpPr>
          <p:spPr bwMode="auto">
            <a:xfrm>
              <a:off x="890588" y="3400425"/>
              <a:ext cx="322262" cy="276225"/>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a:defRPr/>
              </a:pPr>
              <a:r>
                <a:rPr lang="da-DK" sz="1200" noProof="1" smtClean="0">
                  <a:solidFill>
                    <a:srgbClr val="FFFFFF"/>
                  </a:solidFill>
                  <a:latin typeface="Arial" pitchFamily="34" charset="0"/>
                  <a:ea typeface="ＭＳ Ｐゴシック" pitchFamily="-97" charset="-128"/>
                </a:rPr>
                <a:t>6</a:t>
              </a:r>
              <a:endParaRPr lang="da-DK" sz="1200" noProof="1">
                <a:solidFill>
                  <a:srgbClr val="FFFFFF"/>
                </a:solidFill>
                <a:latin typeface="Arial" pitchFamily="34" charset="0"/>
                <a:ea typeface="ＭＳ Ｐゴシック" pitchFamily="-97" charset="-128"/>
              </a:endParaRPr>
            </a:p>
          </p:txBody>
        </p:sp>
      </p:grpSp>
      <p:sp>
        <p:nvSpPr>
          <p:cNvPr id="9" name="Down Arrow 8"/>
          <p:cNvSpPr/>
          <p:nvPr/>
        </p:nvSpPr>
        <p:spPr>
          <a:xfrm>
            <a:off x="6787444" y="3372557"/>
            <a:ext cx="451555" cy="33866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ktangel 32"/>
          <p:cNvSpPr>
            <a:spLocks noChangeArrowheads="1"/>
          </p:cNvSpPr>
          <p:nvPr/>
        </p:nvSpPr>
        <p:spPr bwMode="auto">
          <a:xfrm>
            <a:off x="618068" y="4215231"/>
            <a:ext cx="3587044" cy="352425"/>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45" name="Tekstboks 48"/>
          <p:cNvSpPr txBox="1">
            <a:spLocks noChangeArrowheads="1"/>
          </p:cNvSpPr>
          <p:nvPr/>
        </p:nvSpPr>
        <p:spPr bwMode="auto">
          <a:xfrm>
            <a:off x="629283" y="2987314"/>
            <a:ext cx="3532770" cy="261610"/>
          </a:xfrm>
          <a:prstGeom prst="rect">
            <a:avLst/>
          </a:prstGeom>
          <a:noFill/>
          <a:ln w="9525">
            <a:noFill/>
            <a:miter lim="800000"/>
            <a:headEnd/>
            <a:tailEnd/>
          </a:ln>
        </p:spPr>
        <p:txBody>
          <a:bodyPr wrap="square">
            <a:spAutoFit/>
          </a:bodyPr>
          <a:lstStyle/>
          <a:p>
            <a:r>
              <a:rPr lang="da-DK" sz="1100" dirty="0" err="1" smtClean="0">
                <a:solidFill>
                  <a:srgbClr val="000000"/>
                </a:solidFill>
              </a:rPr>
              <a:t>Click</a:t>
            </a:r>
            <a:r>
              <a:rPr lang="da-DK" sz="1100" dirty="0" smtClean="0">
                <a:solidFill>
                  <a:srgbClr val="000000"/>
                </a:solidFill>
              </a:rPr>
              <a:t> on</a:t>
            </a:r>
            <a:r>
              <a:rPr lang="da-DK" sz="1100" dirty="0" smtClean="0">
                <a:solidFill>
                  <a:srgbClr val="000000"/>
                </a:solidFill>
              </a:rPr>
              <a:t> ’Customer Care’ Link</a:t>
            </a:r>
            <a:endParaRPr lang="da-DK" sz="1100" dirty="0">
              <a:solidFill>
                <a:srgbClr val="000000"/>
              </a:solidFill>
            </a:endParaRPr>
          </a:p>
        </p:txBody>
      </p:sp>
      <p:pic>
        <p:nvPicPr>
          <p:cNvPr id="13" name="Picture 12" descr="Screen Shot 2012-09-21 at 3.27.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948" y="84668"/>
            <a:ext cx="3922608" cy="3132665"/>
          </a:xfrm>
          <a:prstGeom prst="rect">
            <a:avLst/>
          </a:prstGeom>
        </p:spPr>
      </p:pic>
      <p:sp>
        <p:nvSpPr>
          <p:cNvPr id="50" name="Tekstboks 48"/>
          <p:cNvSpPr txBox="1">
            <a:spLocks noChangeArrowheads="1"/>
          </p:cNvSpPr>
          <p:nvPr/>
        </p:nvSpPr>
        <p:spPr bwMode="auto">
          <a:xfrm>
            <a:off x="620817" y="4234738"/>
            <a:ext cx="3532770" cy="261610"/>
          </a:xfrm>
          <a:prstGeom prst="rect">
            <a:avLst/>
          </a:prstGeom>
          <a:noFill/>
          <a:ln w="9525">
            <a:noFill/>
            <a:miter lim="800000"/>
            <a:headEnd/>
            <a:tailEnd/>
          </a:ln>
        </p:spPr>
        <p:txBody>
          <a:bodyPr wrap="square">
            <a:spAutoFit/>
          </a:bodyPr>
          <a:lstStyle/>
          <a:p>
            <a:r>
              <a:rPr lang="da-DK" sz="1100" dirty="0" smtClean="0">
                <a:solidFill>
                  <a:srgbClr val="000000"/>
                </a:solidFill>
              </a:rPr>
              <a:t>On </a:t>
            </a:r>
            <a:r>
              <a:rPr lang="da-DK" sz="1100" dirty="0" err="1" smtClean="0">
                <a:solidFill>
                  <a:srgbClr val="000000"/>
                </a:solidFill>
              </a:rPr>
              <a:t>question</a:t>
            </a:r>
            <a:r>
              <a:rPr lang="da-DK" sz="1100" dirty="0" smtClean="0">
                <a:solidFill>
                  <a:srgbClr val="000000"/>
                </a:solidFill>
              </a:rPr>
              <a:t> landing page, </a:t>
            </a:r>
            <a:r>
              <a:rPr lang="da-DK" sz="1100" dirty="0" err="1" smtClean="0">
                <a:solidFill>
                  <a:srgbClr val="000000"/>
                </a:solidFill>
              </a:rPr>
              <a:t>click</a:t>
            </a:r>
            <a:r>
              <a:rPr lang="da-DK" sz="1100" dirty="0" smtClean="0">
                <a:solidFill>
                  <a:srgbClr val="000000"/>
                </a:solidFill>
              </a:rPr>
              <a:t> on ’</a:t>
            </a:r>
            <a:r>
              <a:rPr lang="da-DK" sz="1100" dirty="0" err="1" smtClean="0">
                <a:solidFill>
                  <a:srgbClr val="000000"/>
                </a:solidFill>
              </a:rPr>
              <a:t>Leave</a:t>
            </a:r>
            <a:r>
              <a:rPr lang="da-DK" sz="1100" dirty="0" smtClean="0">
                <a:solidFill>
                  <a:srgbClr val="000000"/>
                </a:solidFill>
              </a:rPr>
              <a:t> an </a:t>
            </a:r>
            <a:r>
              <a:rPr lang="da-DK" sz="1100" dirty="0" err="1" smtClean="0">
                <a:solidFill>
                  <a:srgbClr val="000000"/>
                </a:solidFill>
              </a:rPr>
              <a:t>answer</a:t>
            </a:r>
            <a:r>
              <a:rPr lang="da-DK" sz="1100" dirty="0" smtClean="0">
                <a:solidFill>
                  <a:srgbClr val="000000"/>
                </a:solidFill>
              </a:rPr>
              <a:t>’</a:t>
            </a:r>
            <a:endParaRPr lang="da-DK" sz="1100" dirty="0">
              <a:solidFill>
                <a:srgbClr val="000000"/>
              </a:solidFill>
            </a:endParaRPr>
          </a:p>
        </p:txBody>
      </p:sp>
    </p:spTree>
    <p:extLst>
      <p:ext uri="{BB962C8B-B14F-4D97-AF65-F5344CB8AC3E}">
        <p14:creationId xmlns:p14="http://schemas.microsoft.com/office/powerpoint/2010/main" val="141912716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578" name="Rectangle 4"/>
          <p:cNvSpPr>
            <a:spLocks noChangeArrowheads="1"/>
          </p:cNvSpPr>
          <p:nvPr/>
        </p:nvSpPr>
        <p:spPr bwMode="gray">
          <a:xfrm>
            <a:off x="874713" y="1355725"/>
            <a:ext cx="4852987" cy="358775"/>
          </a:xfrm>
          <a:prstGeom prst="rect">
            <a:avLst/>
          </a:prstGeom>
          <a:noFill/>
          <a:ln w="9525">
            <a:noFill/>
            <a:miter lim="800000"/>
            <a:headEnd/>
            <a:tailEnd/>
          </a:ln>
        </p:spPr>
        <p:txBody>
          <a:bodyPr lIns="0" tIns="0" rIns="0" bIns="0" anchor="ctr"/>
          <a:lstStyle/>
          <a:p>
            <a:pPr defTabSz="801688"/>
            <a:r>
              <a:rPr lang="en-US" sz="2000">
                <a:solidFill>
                  <a:srgbClr val="171717"/>
                </a:solidFill>
              </a:rPr>
              <a:t>Your own sub headline</a:t>
            </a:r>
          </a:p>
          <a:p>
            <a:pPr defTabSz="801688"/>
            <a:endParaRPr lang="en-US" sz="2000">
              <a:solidFill>
                <a:srgbClr val="171717"/>
              </a:solidFill>
            </a:endParaRPr>
          </a:p>
        </p:txBody>
      </p:sp>
      <p:sp>
        <p:nvSpPr>
          <p:cNvPr id="24579" name="Rectangle 5"/>
          <p:cNvSpPr txBox="1">
            <a:spLocks noChangeArrowheads="1"/>
          </p:cNvSpPr>
          <p:nvPr/>
        </p:nvSpPr>
        <p:spPr bwMode="gray">
          <a:xfrm>
            <a:off x="874713" y="779463"/>
            <a:ext cx="2673350" cy="600075"/>
          </a:xfrm>
          <a:prstGeom prst="rect">
            <a:avLst/>
          </a:prstGeom>
          <a:noFill/>
          <a:ln w="9525">
            <a:noFill/>
            <a:miter lim="800000"/>
            <a:headEnd/>
            <a:tailEnd/>
          </a:ln>
        </p:spPr>
        <p:txBody>
          <a:bodyPr lIns="0" rIns="0" anchor="ctr"/>
          <a:lstStyle/>
          <a:p>
            <a:pPr defTabSz="914400" eaLnBrk="0" hangingPunct="0">
              <a:lnSpc>
                <a:spcPct val="95000"/>
              </a:lnSpc>
            </a:pPr>
            <a:r>
              <a:rPr lang="en-US" sz="3000" b="1">
                <a:solidFill>
                  <a:srgbClr val="171717"/>
                </a:solidFill>
              </a:rPr>
              <a:t>Templates</a:t>
            </a:r>
          </a:p>
        </p:txBody>
      </p:sp>
      <p:sp>
        <p:nvSpPr>
          <p:cNvPr id="33" name="Rektangel 32"/>
          <p:cNvSpPr>
            <a:spLocks noChangeArrowheads="1"/>
          </p:cNvSpPr>
          <p:nvPr/>
        </p:nvSpPr>
        <p:spPr bwMode="auto">
          <a:xfrm>
            <a:off x="4686300" y="2201863"/>
            <a:ext cx="3556000" cy="354012"/>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defRPr/>
            </a:pPr>
            <a:endParaRPr lang="da-DK" sz="1600" b="1" kern="0" noProof="1">
              <a:solidFill>
                <a:srgbClr val="FFFFFF"/>
              </a:solidFill>
              <a:latin typeface="Arial" pitchFamily="34" charset="0"/>
              <a:ea typeface="ＭＳ Ｐゴシック" pitchFamily="-97" charset="-128"/>
            </a:endParaRPr>
          </a:p>
        </p:txBody>
      </p:sp>
      <p:sp>
        <p:nvSpPr>
          <p:cNvPr id="52" name="Rektangel 51"/>
          <p:cNvSpPr>
            <a:spLocks noChangeArrowheads="1"/>
          </p:cNvSpPr>
          <p:nvPr/>
        </p:nvSpPr>
        <p:spPr bwMode="auto">
          <a:xfrm>
            <a:off x="4686300" y="2628900"/>
            <a:ext cx="3543300" cy="3136900"/>
          </a:xfrm>
          <a:prstGeom prst="rect">
            <a:avLst/>
          </a:prstGeom>
          <a:gradFill rotWithShape="1">
            <a:gsLst>
              <a:gs pos="0">
                <a:srgbClr val="E6E6E6"/>
              </a:gs>
              <a:gs pos="49001">
                <a:srgbClr val="FFFFFF"/>
              </a:gs>
              <a:gs pos="100000">
                <a:schemeClr val="tx1"/>
              </a:gs>
            </a:gsLst>
            <a:lin ang="16200000"/>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a:defRPr/>
            </a:pPr>
            <a:endParaRPr lang="da-DK" dirty="0">
              <a:solidFill>
                <a:srgbClr val="FFFFFF"/>
              </a:solidFill>
              <a:latin typeface="Arial" pitchFamily="34" charset="0"/>
              <a:ea typeface="ＭＳ Ｐゴシック" pitchFamily="-97" charset="-128"/>
            </a:endParaRPr>
          </a:p>
        </p:txBody>
      </p:sp>
      <p:sp>
        <p:nvSpPr>
          <p:cNvPr id="24582" name="Tekstboks 68"/>
          <p:cNvSpPr txBox="1">
            <a:spLocks noChangeArrowheads="1"/>
          </p:cNvSpPr>
          <p:nvPr/>
        </p:nvSpPr>
        <p:spPr bwMode="auto">
          <a:xfrm>
            <a:off x="5232400" y="2728913"/>
            <a:ext cx="2819400" cy="1277937"/>
          </a:xfrm>
          <a:prstGeom prst="rect">
            <a:avLst/>
          </a:prstGeom>
          <a:noFill/>
          <a:ln w="9525">
            <a:noFill/>
            <a:miter lim="800000"/>
            <a:headEnd/>
            <a:tailEnd/>
          </a:ln>
        </p:spPr>
        <p:txBody>
          <a:bodyPr>
            <a:spAutoFit/>
          </a:bodyPr>
          <a:lstStyle/>
          <a:p>
            <a:pPr algn="just"/>
            <a:r>
              <a:rPr lang="da-DK" sz="1100"/>
              <a:t>t</a:t>
            </a:r>
            <a:r>
              <a:rPr lang="en-US" sz="1100">
                <a:solidFill>
                  <a:srgbClr val="171717"/>
                </a:solidFill>
              </a:rPr>
              <a:t>This is an example text. Go ahead and replace it with your own text. </a:t>
            </a:r>
            <a:r>
              <a:rPr lang="da-DK" sz="1100"/>
              <a:t>t</a:t>
            </a:r>
            <a:r>
              <a:rPr lang="en-US" sz="1100">
                <a:solidFill>
                  <a:srgbClr val="171717"/>
                </a:solidFill>
              </a:rPr>
              <a:t>This is an example text. Go ahead and replace it with your own text. </a:t>
            </a:r>
            <a:endParaRPr lang="da-DK" sz="1100"/>
          </a:p>
          <a:p>
            <a:pPr algn="just"/>
            <a:r>
              <a:rPr lang="en-US" sz="1100">
                <a:solidFill>
                  <a:srgbClr val="171717"/>
                </a:solidFill>
              </a:rPr>
              <a:t>This is an example text. Go ahead and replace it with your own text. </a:t>
            </a:r>
            <a:endParaRPr lang="da-DK" sz="1100"/>
          </a:p>
          <a:p>
            <a:pPr algn="just"/>
            <a:endParaRPr lang="da-DK" sz="1100"/>
          </a:p>
        </p:txBody>
      </p:sp>
      <p:sp>
        <p:nvSpPr>
          <p:cNvPr id="24583" name="Rectangle 5"/>
          <p:cNvSpPr txBox="1">
            <a:spLocks noChangeArrowheads="1"/>
          </p:cNvSpPr>
          <p:nvPr/>
        </p:nvSpPr>
        <p:spPr bwMode="gray">
          <a:xfrm>
            <a:off x="4799013" y="2278063"/>
            <a:ext cx="1966912" cy="252412"/>
          </a:xfrm>
          <a:prstGeom prst="rect">
            <a:avLst/>
          </a:prstGeom>
          <a:noFill/>
          <a:ln w="9525">
            <a:noFill/>
            <a:miter lim="800000"/>
            <a:headEnd/>
            <a:tailEnd/>
          </a:ln>
        </p:spPr>
        <p:txBody>
          <a:bodyPr lIns="0" rIns="0" anchor="ctr"/>
          <a:lstStyle/>
          <a:p>
            <a:pPr defTabSz="914400" eaLnBrk="0" hangingPunct="0">
              <a:lnSpc>
                <a:spcPct val="95000"/>
              </a:lnSpc>
            </a:pPr>
            <a:r>
              <a:rPr lang="en-US" sz="1200" b="1">
                <a:solidFill>
                  <a:schemeClr val="tx2"/>
                </a:solidFill>
              </a:rPr>
              <a:t>Templates</a:t>
            </a:r>
          </a:p>
        </p:txBody>
      </p:sp>
      <p:sp>
        <p:nvSpPr>
          <p:cNvPr id="76" name="Højrepil 75"/>
          <p:cNvSpPr/>
          <p:nvPr/>
        </p:nvSpPr>
        <p:spPr bwMode="auto">
          <a:xfrm>
            <a:off x="4318000" y="2778840"/>
            <a:ext cx="533400" cy="388041"/>
          </a:xfrm>
          <a:prstGeom prst="rightArrow">
            <a:avLst>
              <a:gd name="adj1" fmla="val 50000"/>
              <a:gd name="adj2" fmla="val 82469"/>
            </a:avLst>
          </a:prstGeom>
          <a:gradFill flip="none" rotWithShape="1">
            <a:gsLst>
              <a:gs pos="100000">
                <a:schemeClr val="accent1">
                  <a:lumMod val="10000"/>
                </a:schemeClr>
              </a:gs>
              <a:gs pos="0">
                <a:schemeClr val="accent1">
                  <a:lumMod val="25000"/>
                </a:schemeClr>
              </a:gs>
            </a:gsLst>
            <a:lin ang="0" scaled="0"/>
            <a:tileRect/>
          </a:gradFill>
          <a:ln w="6350">
            <a:solidFill>
              <a:schemeClr val="bg2">
                <a:lumMod val="75000"/>
              </a:schemeClr>
            </a:solidFill>
          </a:ln>
          <a:effectLst>
            <a:innerShdw blurRad="66675" dist="50800" dir="13500000">
              <a:srgbClr val="000000">
                <a:alpha val="18000"/>
              </a:srgbClr>
            </a:innerShdw>
          </a:effectLst>
          <a:scene3d>
            <a:camera prst="orthographicFront"/>
            <a:lightRig rig="threePt" dir="t"/>
          </a:scene3d>
          <a:sp3d prstMaterial="matte">
            <a:contourClr>
              <a:schemeClr val="accent6"/>
            </a:contourClr>
          </a:sp3d>
        </p:spPr>
        <p:style>
          <a:lnRef idx="1">
            <a:schemeClr val="accent1"/>
          </a:lnRef>
          <a:fillRef idx="3">
            <a:schemeClr val="accent1"/>
          </a:fillRef>
          <a:effectRef idx="2">
            <a:schemeClr val="accent1"/>
          </a:effectRef>
          <a:fontRef idx="minor">
            <a:schemeClr val="lt1"/>
          </a:fontRef>
        </p:style>
        <p:txBody>
          <a:bodyPr anchor="ctr"/>
          <a:lstStyle/>
          <a:p>
            <a:pPr algn="ctr">
              <a:defRPr/>
            </a:pPr>
            <a:r>
              <a:rPr lang="da-DK" sz="1200" dirty="0">
                <a:solidFill>
                  <a:srgbClr val="FFFFFF"/>
                </a:solidFill>
                <a:latin typeface="Arial" pitchFamily="34" charset="0"/>
                <a:ea typeface="ＭＳ Ｐゴシック" pitchFamily="-97" charset="-128"/>
              </a:rPr>
              <a:t> </a:t>
            </a:r>
          </a:p>
        </p:txBody>
      </p:sp>
      <p:sp>
        <p:nvSpPr>
          <p:cNvPr id="64" name="Rektangel 63"/>
          <p:cNvSpPr>
            <a:spLocks noChangeArrowheads="1"/>
          </p:cNvSpPr>
          <p:nvPr/>
        </p:nvSpPr>
        <p:spPr bwMode="auto">
          <a:xfrm>
            <a:off x="863600" y="2214563"/>
            <a:ext cx="3556000" cy="354012"/>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400" b="1" kern="0" noProof="1">
              <a:solidFill>
                <a:sysClr val="window" lastClr="FFFFFF"/>
              </a:solidFill>
              <a:latin typeface="Arial" pitchFamily="34" charset="0"/>
              <a:ea typeface="ＭＳ Ｐゴシック" pitchFamily="-97" charset="-128"/>
            </a:endParaRPr>
          </a:p>
        </p:txBody>
      </p:sp>
      <p:sp>
        <p:nvSpPr>
          <p:cNvPr id="65" name="Rektangel 64"/>
          <p:cNvSpPr>
            <a:spLocks noChangeArrowheads="1"/>
          </p:cNvSpPr>
          <p:nvPr/>
        </p:nvSpPr>
        <p:spPr bwMode="auto">
          <a:xfrm>
            <a:off x="863600" y="2628900"/>
            <a:ext cx="3543300" cy="3136900"/>
          </a:xfrm>
          <a:prstGeom prst="rect">
            <a:avLst/>
          </a:prstGeom>
          <a:gradFill rotWithShape="1">
            <a:gsLst>
              <a:gs pos="0">
                <a:srgbClr val="E6E6E6"/>
              </a:gs>
              <a:gs pos="41000">
                <a:srgbClr val="FFFFFF"/>
              </a:gs>
              <a:gs pos="100000">
                <a:schemeClr val="tx1"/>
              </a:gs>
            </a:gsLst>
            <a:lin ang="16200000"/>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a:defRPr/>
            </a:pPr>
            <a:endParaRPr lang="da-DK" dirty="0">
              <a:solidFill>
                <a:srgbClr val="FFFFFF"/>
              </a:solidFill>
              <a:latin typeface="Arial" pitchFamily="34" charset="0"/>
              <a:ea typeface="ＭＳ Ｐゴシック" pitchFamily="-97" charset="-128"/>
            </a:endParaRPr>
          </a:p>
        </p:txBody>
      </p:sp>
      <p:sp>
        <p:nvSpPr>
          <p:cNvPr id="14353" name="Tekstboks 72"/>
          <p:cNvSpPr txBox="1">
            <a:spLocks noChangeArrowheads="1"/>
          </p:cNvSpPr>
          <p:nvPr/>
        </p:nvSpPr>
        <p:spPr bwMode="auto">
          <a:xfrm>
            <a:off x="1384300" y="2728913"/>
            <a:ext cx="2819400" cy="1277937"/>
          </a:xfrm>
          <a:prstGeom prst="rect">
            <a:avLst/>
          </a:prstGeom>
          <a:noFill/>
          <a:ln w="9525">
            <a:noFill/>
            <a:miter lim="800000"/>
            <a:headEnd/>
            <a:tailEnd/>
          </a:ln>
        </p:spPr>
        <p:txBody>
          <a:bodyPr>
            <a:spAutoFit/>
          </a:bodyPr>
          <a:lstStyle/>
          <a:p>
            <a:pPr algn="just">
              <a:defRPr/>
            </a:pPr>
            <a:r>
              <a:rPr lang="en-US" sz="1100" dirty="0">
                <a:solidFill>
                  <a:schemeClr val="bg2">
                    <a:lumMod val="50000"/>
                  </a:schemeClr>
                </a:solidFill>
                <a:latin typeface="Arial" pitchFamily="34" charset="0"/>
                <a:ea typeface="ＭＳ Ｐゴシック" pitchFamily="-97" charset="-128"/>
              </a:rPr>
              <a:t>This is an example text. Go ahead and replace it with your own text. This is an example text. Go ahead and replace it with your own text. </a:t>
            </a:r>
            <a:endParaRPr lang="da-DK" sz="1100" dirty="0">
              <a:solidFill>
                <a:schemeClr val="bg2">
                  <a:lumMod val="50000"/>
                </a:schemeClr>
              </a:solidFill>
              <a:latin typeface="Arial" pitchFamily="34" charset="0"/>
              <a:ea typeface="ＭＳ Ｐゴシック" pitchFamily="-97" charset="-128"/>
            </a:endParaRPr>
          </a:p>
          <a:p>
            <a:pPr algn="just">
              <a:defRPr/>
            </a:pPr>
            <a:r>
              <a:rPr lang="en-US" sz="1100" dirty="0">
                <a:solidFill>
                  <a:schemeClr val="bg2">
                    <a:lumMod val="50000"/>
                  </a:schemeClr>
                </a:solidFill>
                <a:latin typeface="Arial" pitchFamily="34" charset="0"/>
                <a:ea typeface="ＭＳ Ｐゴシック" pitchFamily="-97" charset="-128"/>
              </a:rPr>
              <a:t>This is an example text. Go ahead and replace it with your own text. </a:t>
            </a:r>
            <a:endParaRPr lang="da-DK" sz="1100" dirty="0">
              <a:solidFill>
                <a:schemeClr val="bg2">
                  <a:lumMod val="50000"/>
                </a:schemeClr>
              </a:solidFill>
              <a:latin typeface="Arial" pitchFamily="34" charset="0"/>
              <a:ea typeface="ＭＳ Ｐゴシック" pitchFamily="-97" charset="-128"/>
            </a:endParaRPr>
          </a:p>
          <a:p>
            <a:pPr algn="just">
              <a:defRPr/>
            </a:pPr>
            <a:endParaRPr lang="da-DK" sz="1100" dirty="0">
              <a:solidFill>
                <a:schemeClr val="bg2">
                  <a:lumMod val="50000"/>
                </a:schemeClr>
              </a:solidFill>
              <a:latin typeface="Arial" pitchFamily="34" charset="0"/>
              <a:ea typeface="ＭＳ Ｐゴシック" pitchFamily="-97" charset="-128"/>
            </a:endParaRPr>
          </a:p>
        </p:txBody>
      </p:sp>
      <p:sp>
        <p:nvSpPr>
          <p:cNvPr id="24590" name="Rectangle 5"/>
          <p:cNvSpPr txBox="1">
            <a:spLocks noChangeArrowheads="1"/>
          </p:cNvSpPr>
          <p:nvPr/>
        </p:nvSpPr>
        <p:spPr bwMode="gray">
          <a:xfrm>
            <a:off x="950913" y="2278063"/>
            <a:ext cx="2671762" cy="223837"/>
          </a:xfrm>
          <a:prstGeom prst="rect">
            <a:avLst/>
          </a:prstGeom>
          <a:noFill/>
          <a:ln w="9525">
            <a:noFill/>
            <a:miter lim="800000"/>
            <a:headEnd/>
            <a:tailEnd/>
          </a:ln>
        </p:spPr>
        <p:txBody>
          <a:bodyPr lIns="0" rIns="0" anchor="ctr"/>
          <a:lstStyle/>
          <a:p>
            <a:pPr defTabSz="914400" eaLnBrk="0" hangingPunct="0">
              <a:lnSpc>
                <a:spcPct val="95000"/>
              </a:lnSpc>
            </a:pPr>
            <a:r>
              <a:rPr lang="en-US" sz="1200" b="1">
                <a:solidFill>
                  <a:schemeClr val="accent1"/>
                </a:solidFill>
              </a:rPr>
              <a:t>Templates</a:t>
            </a:r>
          </a:p>
        </p:txBody>
      </p:sp>
      <p:sp>
        <p:nvSpPr>
          <p:cNvPr id="24591"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r>
              <a:rPr lang="en-US" sz="1200">
                <a:solidFill>
                  <a:srgbClr val="171717"/>
                </a:solidFill>
              </a:rPr>
              <a:t>Your own footer</a:t>
            </a:r>
          </a:p>
        </p:txBody>
      </p:sp>
      <p:sp>
        <p:nvSpPr>
          <p:cNvPr id="24592"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r>
              <a:rPr lang="en-US" sz="1200">
                <a:solidFill>
                  <a:srgbClr val="171717"/>
                </a:solidFill>
              </a:rPr>
              <a:t>Your Logo</a:t>
            </a:r>
          </a:p>
        </p:txBody>
      </p:sp>
      <p:grpSp>
        <p:nvGrpSpPr>
          <p:cNvPr id="24593" name="Gruppe 35"/>
          <p:cNvGrpSpPr>
            <a:grpSpLocks/>
          </p:cNvGrpSpPr>
          <p:nvPr/>
        </p:nvGrpSpPr>
        <p:grpSpPr bwMode="auto">
          <a:xfrm>
            <a:off x="952500" y="2801938"/>
            <a:ext cx="382588" cy="344487"/>
            <a:chOff x="952500" y="2801938"/>
            <a:chExt cx="382270" cy="344487"/>
          </a:xfrm>
        </p:grpSpPr>
        <p:sp>
          <p:nvSpPr>
            <p:cNvPr id="71" name="Rektangel 70"/>
            <p:cNvSpPr>
              <a:spLocks noChangeArrowheads="1"/>
            </p:cNvSpPr>
            <p:nvPr/>
          </p:nvSpPr>
          <p:spPr bwMode="auto">
            <a:xfrm>
              <a:off x="952500" y="2801938"/>
              <a:ext cx="344202" cy="344487"/>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defRPr/>
              </a:pPr>
              <a:endParaRPr lang="da-DK" sz="1600" b="1" kern="0" noProof="1">
                <a:solidFill>
                  <a:srgbClr val="FFFFFF"/>
                </a:solidFill>
                <a:latin typeface="Arial" pitchFamily="34" charset="0"/>
                <a:ea typeface="ＭＳ Ｐゴシック" pitchFamily="-97" charset="-128"/>
              </a:endParaRPr>
            </a:p>
          </p:txBody>
        </p:sp>
        <p:sp>
          <p:nvSpPr>
            <p:cNvPr id="35" name="Tekstboks 34"/>
            <p:cNvSpPr txBox="1">
              <a:spLocks noChangeArrowheads="1"/>
            </p:cNvSpPr>
            <p:nvPr/>
          </p:nvSpPr>
          <p:spPr bwMode="auto">
            <a:xfrm>
              <a:off x="1012775" y="2822575"/>
              <a:ext cx="321995" cy="276225"/>
            </a:xfrm>
            <a:prstGeom prst="rect">
              <a:avLst/>
            </a:prstGeom>
            <a:noFill/>
            <a:ln w="25400" cap="flat" cmpd="sng" algn="ctr">
              <a:noFill/>
              <a:prstDash val="solid"/>
            </a:ln>
            <a:effectLst/>
          </p:spPr>
          <p:txBody>
            <a:bodyPr anchor="ctr"/>
            <a:lstStyle/>
            <a:p>
              <a:pPr indent="-342900" fontAlgn="auto">
                <a:spcBef>
                  <a:spcPts val="0"/>
                </a:spcBef>
                <a:spcAft>
                  <a:spcPts val="0"/>
                </a:spcAft>
                <a:defRPr/>
              </a:pPr>
              <a:r>
                <a:rPr lang="da-DK" sz="1200" kern="0" noProof="1">
                  <a:solidFill>
                    <a:sysClr val="window" lastClr="FFFFFF"/>
                  </a:solidFill>
                  <a:latin typeface="Arial" pitchFamily="34" charset="0"/>
                  <a:ea typeface="ＭＳ Ｐゴシック" pitchFamily="-97" charset="-128"/>
                </a:rPr>
                <a:t>1</a:t>
              </a:r>
            </a:p>
          </p:txBody>
        </p:sp>
      </p:grpSp>
      <p:grpSp>
        <p:nvGrpSpPr>
          <p:cNvPr id="24594" name="Gruppe 37"/>
          <p:cNvGrpSpPr>
            <a:grpSpLocks/>
          </p:cNvGrpSpPr>
          <p:nvPr/>
        </p:nvGrpSpPr>
        <p:grpSpPr bwMode="auto">
          <a:xfrm>
            <a:off x="4800600" y="2801938"/>
            <a:ext cx="344488" cy="344487"/>
            <a:chOff x="4800600" y="2801938"/>
            <a:chExt cx="344488" cy="344487"/>
          </a:xfrm>
        </p:grpSpPr>
        <p:sp>
          <p:nvSpPr>
            <p:cNvPr id="66" name="Rektangel 65"/>
            <p:cNvSpPr>
              <a:spLocks noChangeArrowheads="1"/>
            </p:cNvSpPr>
            <p:nvPr/>
          </p:nvSpPr>
          <p:spPr bwMode="auto">
            <a:xfrm>
              <a:off x="4800600" y="2801938"/>
              <a:ext cx="344488" cy="344487"/>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400" b="1" kern="0" noProof="1">
                <a:solidFill>
                  <a:sysClr val="window" lastClr="FFFFFF"/>
                </a:solidFill>
                <a:latin typeface="Arial" pitchFamily="34" charset="0"/>
                <a:ea typeface="ＭＳ Ｐゴシック" pitchFamily="-97" charset="-128"/>
              </a:endParaRPr>
            </a:p>
          </p:txBody>
        </p:sp>
        <p:sp>
          <p:nvSpPr>
            <p:cNvPr id="37" name="Tekstboks 36"/>
            <p:cNvSpPr txBox="1">
              <a:spLocks noChangeArrowheads="1"/>
            </p:cNvSpPr>
            <p:nvPr/>
          </p:nvSpPr>
          <p:spPr bwMode="auto">
            <a:xfrm>
              <a:off x="4814888" y="2838450"/>
              <a:ext cx="322262" cy="276225"/>
            </a:xfrm>
            <a:prstGeom prst="rect">
              <a:avLst/>
            </a:prstGeom>
            <a:noFill/>
            <a:ln w="9525">
              <a:noFill/>
              <a:miter lim="800000"/>
              <a:headEnd/>
              <a:tailEnd/>
            </a:ln>
            <a:effectLst>
              <a:outerShdw blurRad="50800" dist="38100" dir="2700000" algn="tl" rotWithShape="0">
                <a:prstClr val="black">
                  <a:alpha val="40000"/>
                </a:prstClr>
              </a:outerShdw>
            </a:effectLst>
          </p:spPr>
          <p:txBody>
            <a:bodyPr>
              <a:spAutoFit/>
            </a:bodyPr>
            <a:lstStyle/>
            <a:p>
              <a:pPr algn="ctr">
                <a:defRPr/>
              </a:pPr>
              <a:r>
                <a:rPr lang="da-DK" sz="1200" dirty="0">
                  <a:latin typeface="Arial" pitchFamily="34" charset="0"/>
                  <a:ea typeface="ＭＳ Ｐゴシック" pitchFamily="-97" charset="-128"/>
                </a:rPr>
                <a:t>2</a:t>
              </a:r>
            </a:p>
          </p:txBody>
        </p:sp>
      </p:gr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r>
              <a:rPr lang="en-US" sz="1200">
                <a:solidFill>
                  <a:srgbClr val="171717"/>
                </a:solidFill>
              </a:rPr>
              <a:t>Your own footer</a:t>
            </a:r>
          </a:p>
        </p:txBody>
      </p:sp>
      <p:sp>
        <p:nvSpPr>
          <p:cNvPr id="25603"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r>
              <a:rPr lang="en-US" sz="1200">
                <a:solidFill>
                  <a:srgbClr val="171717"/>
                </a:solidFill>
              </a:rPr>
              <a:t>Your Logo</a:t>
            </a:r>
          </a:p>
        </p:txBody>
      </p:sp>
      <p:sp>
        <p:nvSpPr>
          <p:cNvPr id="25604" name="Rectangle 4"/>
          <p:cNvSpPr>
            <a:spLocks noChangeArrowheads="1"/>
          </p:cNvSpPr>
          <p:nvPr/>
        </p:nvSpPr>
        <p:spPr bwMode="gray">
          <a:xfrm>
            <a:off x="874713" y="1355725"/>
            <a:ext cx="4852987" cy="358775"/>
          </a:xfrm>
          <a:prstGeom prst="rect">
            <a:avLst/>
          </a:prstGeom>
          <a:noFill/>
          <a:ln w="9525">
            <a:noFill/>
            <a:miter lim="800000"/>
            <a:headEnd/>
            <a:tailEnd/>
          </a:ln>
        </p:spPr>
        <p:txBody>
          <a:bodyPr lIns="0" tIns="0" rIns="0" bIns="0" anchor="ctr"/>
          <a:lstStyle/>
          <a:p>
            <a:pPr defTabSz="801688"/>
            <a:r>
              <a:rPr lang="en-US" sz="2000">
                <a:solidFill>
                  <a:srgbClr val="171717"/>
                </a:solidFill>
              </a:rPr>
              <a:t>Your own sub headline</a:t>
            </a:r>
          </a:p>
          <a:p>
            <a:pPr defTabSz="801688"/>
            <a:endParaRPr lang="en-US" sz="2000">
              <a:solidFill>
                <a:srgbClr val="171717"/>
              </a:solidFill>
            </a:endParaRPr>
          </a:p>
        </p:txBody>
      </p:sp>
      <p:sp>
        <p:nvSpPr>
          <p:cNvPr id="25605" name="Rectangle 5"/>
          <p:cNvSpPr txBox="1">
            <a:spLocks noChangeArrowheads="1"/>
          </p:cNvSpPr>
          <p:nvPr/>
        </p:nvSpPr>
        <p:spPr bwMode="gray">
          <a:xfrm>
            <a:off x="874713" y="779463"/>
            <a:ext cx="2673350" cy="600075"/>
          </a:xfrm>
          <a:prstGeom prst="rect">
            <a:avLst/>
          </a:prstGeom>
          <a:noFill/>
          <a:ln w="9525">
            <a:noFill/>
            <a:miter lim="800000"/>
            <a:headEnd/>
            <a:tailEnd/>
          </a:ln>
        </p:spPr>
        <p:txBody>
          <a:bodyPr lIns="0" rIns="0" anchor="ctr"/>
          <a:lstStyle/>
          <a:p>
            <a:pPr defTabSz="914400" eaLnBrk="0" hangingPunct="0">
              <a:lnSpc>
                <a:spcPct val="95000"/>
              </a:lnSpc>
            </a:pPr>
            <a:r>
              <a:rPr lang="en-US" sz="3000" b="1">
                <a:solidFill>
                  <a:srgbClr val="171717"/>
                </a:solidFill>
              </a:rPr>
              <a:t>Templates</a:t>
            </a:r>
          </a:p>
        </p:txBody>
      </p:sp>
      <p:sp>
        <p:nvSpPr>
          <p:cNvPr id="32" name="Rektangel 31"/>
          <p:cNvSpPr>
            <a:spLocks noChangeArrowheads="1"/>
          </p:cNvSpPr>
          <p:nvPr/>
        </p:nvSpPr>
        <p:spPr bwMode="auto">
          <a:xfrm>
            <a:off x="914400" y="2667000"/>
            <a:ext cx="3027363" cy="762000"/>
          </a:xfrm>
          <a:prstGeom prst="rect">
            <a:avLst/>
          </a:prstGeom>
          <a:gradFill rotWithShape="1">
            <a:gsLst>
              <a:gs pos="0">
                <a:srgbClr val="E6E6E6"/>
              </a:gs>
              <a:gs pos="41000">
                <a:srgbClr val="FFFFFF"/>
              </a:gs>
              <a:gs pos="100000">
                <a:schemeClr val="tx1"/>
              </a:gs>
            </a:gsLst>
            <a:lin ang="16200000"/>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a:defRPr/>
            </a:pPr>
            <a:endParaRPr lang="da-DK" dirty="0">
              <a:solidFill>
                <a:srgbClr val="FFFFFF"/>
              </a:solidFill>
              <a:latin typeface="Arial" pitchFamily="34" charset="0"/>
              <a:ea typeface="ＭＳ Ｐゴシック" pitchFamily="-97" charset="-128"/>
            </a:endParaRPr>
          </a:p>
        </p:txBody>
      </p:sp>
      <p:sp>
        <p:nvSpPr>
          <p:cNvPr id="15394" name="Tekstboks 27"/>
          <p:cNvSpPr txBox="1">
            <a:spLocks noChangeArrowheads="1"/>
          </p:cNvSpPr>
          <p:nvPr/>
        </p:nvSpPr>
        <p:spPr bwMode="auto">
          <a:xfrm>
            <a:off x="1435100" y="2767013"/>
            <a:ext cx="2438400" cy="600075"/>
          </a:xfrm>
          <a:prstGeom prst="rect">
            <a:avLst/>
          </a:prstGeom>
          <a:noFill/>
          <a:ln w="9525">
            <a:noFill/>
            <a:miter lim="800000"/>
            <a:headEnd/>
            <a:tailEnd/>
          </a:ln>
        </p:spPr>
        <p:txBody>
          <a:bodyPr>
            <a:spAutoFit/>
          </a:bodyPr>
          <a:lstStyle/>
          <a:p>
            <a:pPr algn="just">
              <a:defRPr/>
            </a:pPr>
            <a:r>
              <a:rPr lang="en-US" sz="1100" dirty="0">
                <a:solidFill>
                  <a:schemeClr val="tx2">
                    <a:lumMod val="50000"/>
                  </a:schemeClr>
                </a:solidFill>
                <a:latin typeface="Arial" pitchFamily="34" charset="0"/>
                <a:ea typeface="ＭＳ Ｐゴシック" pitchFamily="-97" charset="-128"/>
              </a:rPr>
              <a:t>This is an example text. Go ahead and replace it with your own text. </a:t>
            </a:r>
            <a:endParaRPr lang="da-DK" sz="1100" dirty="0">
              <a:solidFill>
                <a:schemeClr val="tx2">
                  <a:lumMod val="50000"/>
                </a:schemeClr>
              </a:solidFill>
              <a:latin typeface="Arial" pitchFamily="34" charset="0"/>
              <a:ea typeface="ＭＳ Ｐゴシック" pitchFamily="-97" charset="-128"/>
            </a:endParaRPr>
          </a:p>
          <a:p>
            <a:pPr algn="just">
              <a:defRPr/>
            </a:pPr>
            <a:endParaRPr lang="da-DK" sz="1100" dirty="0">
              <a:solidFill>
                <a:schemeClr val="tx2">
                  <a:lumMod val="50000"/>
                </a:schemeClr>
              </a:solidFill>
              <a:latin typeface="Arial" pitchFamily="34" charset="0"/>
              <a:ea typeface="ＭＳ Ｐゴシック" pitchFamily="-97" charset="-128"/>
            </a:endParaRPr>
          </a:p>
        </p:txBody>
      </p:sp>
      <p:grpSp>
        <p:nvGrpSpPr>
          <p:cNvPr id="25608" name="Gruppe 63"/>
          <p:cNvGrpSpPr>
            <a:grpSpLocks/>
          </p:cNvGrpSpPr>
          <p:nvPr/>
        </p:nvGrpSpPr>
        <p:grpSpPr bwMode="auto">
          <a:xfrm>
            <a:off x="914400" y="2282825"/>
            <a:ext cx="3027363" cy="307975"/>
            <a:chOff x="914400" y="2283460"/>
            <a:chExt cx="3027600" cy="307340"/>
          </a:xfrm>
        </p:grpSpPr>
        <p:sp>
          <p:nvSpPr>
            <p:cNvPr id="31" name="Rektangel 30"/>
            <p:cNvSpPr>
              <a:spLocks noChangeArrowheads="1"/>
            </p:cNvSpPr>
            <p:nvPr/>
          </p:nvSpPr>
          <p:spPr bwMode="auto">
            <a:xfrm>
              <a:off x="914400" y="2283460"/>
              <a:ext cx="3027600" cy="305756"/>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25631" name="Rectangle 5"/>
            <p:cNvSpPr txBox="1">
              <a:spLocks noChangeArrowheads="1"/>
            </p:cNvSpPr>
            <p:nvPr/>
          </p:nvSpPr>
          <p:spPr bwMode="gray">
            <a:xfrm>
              <a:off x="1001713" y="2316163"/>
              <a:ext cx="1893887" cy="274637"/>
            </a:xfrm>
            <a:prstGeom prst="rect">
              <a:avLst/>
            </a:prstGeom>
            <a:noFill/>
            <a:ln w="9525">
              <a:noFill/>
              <a:miter lim="800000"/>
              <a:headEnd/>
              <a:tailEnd/>
            </a:ln>
          </p:spPr>
          <p:txBody>
            <a:bodyPr lIns="0" rIns="0" anchor="ctr"/>
            <a:lstStyle/>
            <a:p>
              <a:pPr defTabSz="914400" eaLnBrk="0" hangingPunct="0">
                <a:lnSpc>
                  <a:spcPct val="95000"/>
                </a:lnSpc>
              </a:pPr>
              <a:r>
                <a:rPr lang="en-US" sz="1200" b="1">
                  <a:solidFill>
                    <a:schemeClr val="tx2"/>
                  </a:solidFill>
                </a:rPr>
                <a:t>Templates</a:t>
              </a:r>
            </a:p>
          </p:txBody>
        </p:sp>
      </p:grpSp>
      <p:sp>
        <p:nvSpPr>
          <p:cNvPr id="23" name="Rektangel 22"/>
          <p:cNvSpPr>
            <a:spLocks noChangeArrowheads="1"/>
          </p:cNvSpPr>
          <p:nvPr/>
        </p:nvSpPr>
        <p:spPr bwMode="auto">
          <a:xfrm>
            <a:off x="927100" y="3924300"/>
            <a:ext cx="3025775" cy="749300"/>
          </a:xfrm>
          <a:prstGeom prst="rect">
            <a:avLst/>
          </a:prstGeom>
          <a:gradFill rotWithShape="1">
            <a:gsLst>
              <a:gs pos="0">
                <a:srgbClr val="E6E6E6"/>
              </a:gs>
              <a:gs pos="49001">
                <a:srgbClr val="FFFFFF"/>
              </a:gs>
              <a:gs pos="100000">
                <a:schemeClr val="tx1"/>
              </a:gs>
            </a:gsLst>
            <a:lin ang="16200000"/>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a:defRPr/>
            </a:pPr>
            <a:endParaRPr lang="da-DK" dirty="0">
              <a:solidFill>
                <a:srgbClr val="FFFFFF"/>
              </a:solidFill>
              <a:latin typeface="Arial" pitchFamily="34" charset="0"/>
              <a:ea typeface="ＭＳ Ｐゴシック" pitchFamily="-97" charset="-128"/>
            </a:endParaRPr>
          </a:p>
        </p:txBody>
      </p:sp>
      <p:sp>
        <p:nvSpPr>
          <p:cNvPr id="25610" name="Tekstboks 17"/>
          <p:cNvSpPr txBox="1">
            <a:spLocks noChangeArrowheads="1"/>
          </p:cNvSpPr>
          <p:nvPr/>
        </p:nvSpPr>
        <p:spPr bwMode="auto">
          <a:xfrm>
            <a:off x="1473200" y="4024313"/>
            <a:ext cx="2400300" cy="600075"/>
          </a:xfrm>
          <a:prstGeom prst="rect">
            <a:avLst/>
          </a:prstGeom>
          <a:noFill/>
          <a:ln w="9525">
            <a:noFill/>
            <a:miter lim="800000"/>
            <a:headEnd/>
            <a:tailEnd/>
          </a:ln>
        </p:spPr>
        <p:txBody>
          <a:bodyPr>
            <a:spAutoFit/>
          </a:bodyPr>
          <a:lstStyle/>
          <a:p>
            <a:pPr algn="just"/>
            <a:r>
              <a:rPr lang="en-US" sz="1100">
                <a:solidFill>
                  <a:srgbClr val="171717"/>
                </a:solidFill>
              </a:rPr>
              <a:t>This is an example text. Go ahead and replace it with your own text. </a:t>
            </a:r>
            <a:endParaRPr lang="da-DK" sz="1100">
              <a:solidFill>
                <a:srgbClr val="171717"/>
              </a:solidFill>
            </a:endParaRPr>
          </a:p>
          <a:p>
            <a:pPr algn="just"/>
            <a:endParaRPr lang="da-DK" sz="1100">
              <a:solidFill>
                <a:srgbClr val="171717"/>
              </a:solidFill>
            </a:endParaRPr>
          </a:p>
        </p:txBody>
      </p:sp>
      <p:grpSp>
        <p:nvGrpSpPr>
          <p:cNvPr id="25611" name="Gruppe 62"/>
          <p:cNvGrpSpPr>
            <a:grpSpLocks/>
          </p:cNvGrpSpPr>
          <p:nvPr/>
        </p:nvGrpSpPr>
        <p:grpSpPr bwMode="auto">
          <a:xfrm>
            <a:off x="914400" y="3521075"/>
            <a:ext cx="3054350" cy="319088"/>
            <a:chOff x="914400" y="3520440"/>
            <a:chExt cx="3053715" cy="320040"/>
          </a:xfrm>
        </p:grpSpPr>
        <p:sp>
          <p:nvSpPr>
            <p:cNvPr id="14" name="Rektangel 13"/>
            <p:cNvSpPr>
              <a:spLocks noChangeArrowheads="1"/>
            </p:cNvSpPr>
            <p:nvPr/>
          </p:nvSpPr>
          <p:spPr bwMode="auto">
            <a:xfrm>
              <a:off x="914400" y="3520440"/>
              <a:ext cx="3053715" cy="320040"/>
            </a:xfrm>
            <a:prstGeom prst="rect">
              <a:avLst/>
            </a:prstGeom>
            <a:gradFill flip="none" rotWithShape="1">
              <a:gsLst>
                <a:gs pos="0">
                  <a:srgbClr val="FFFFFF">
                    <a:lumMod val="75000"/>
                  </a:srgbClr>
                </a:gs>
                <a:gs pos="50000">
                  <a:schemeClr val="tx1">
                    <a:lumMod val="85000"/>
                  </a:schemeClr>
                </a:gs>
                <a:gs pos="100000">
                  <a:srgbClr val="E6E6E6">
                    <a:lumMod val="75000"/>
                  </a:srgbClr>
                </a:gs>
              </a:gsLst>
              <a:lin ang="5400000" scaled="1"/>
              <a:tileRect/>
            </a:gradFill>
            <a:ln w="25400" cap="flat" cmpd="sng" algn="ctr">
              <a:noFill/>
              <a:prstDash val="solid"/>
            </a:ln>
            <a:effectLst>
              <a:outerShdw blurRad="50800" dist="38100" dir="2700000" algn="tl" rotWithShape="0">
                <a:prstClr val="black">
                  <a:alpha val="40000"/>
                </a:prstClr>
              </a:outerShdw>
            </a:effectLst>
          </p:spPr>
          <p:txBody>
            <a:bodyPr anchor="ctr"/>
            <a:lstStyle/>
            <a:p>
              <a:pPr indent="-342900" fontAlgn="auto">
                <a:spcBef>
                  <a:spcPts val="0"/>
                </a:spcBef>
                <a:spcAft>
                  <a:spcPts val="0"/>
                </a:spcAft>
                <a:defRPr/>
              </a:pPr>
              <a:endParaRPr lang="da-DK" sz="1200" kern="0" noProof="1">
                <a:solidFill>
                  <a:sysClr val="window" lastClr="FFFFFF"/>
                </a:solidFill>
                <a:latin typeface="Arial" pitchFamily="34" charset="0"/>
                <a:ea typeface="ＭＳ Ｐゴシック" pitchFamily="-97" charset="-128"/>
              </a:endParaRPr>
            </a:p>
          </p:txBody>
        </p:sp>
        <p:sp>
          <p:nvSpPr>
            <p:cNvPr id="25629" name="Rectangle 5"/>
            <p:cNvSpPr txBox="1">
              <a:spLocks noChangeArrowheads="1"/>
            </p:cNvSpPr>
            <p:nvPr/>
          </p:nvSpPr>
          <p:spPr bwMode="gray">
            <a:xfrm>
              <a:off x="1039813" y="3562033"/>
              <a:ext cx="1379537" cy="236537"/>
            </a:xfrm>
            <a:prstGeom prst="rect">
              <a:avLst/>
            </a:prstGeom>
            <a:noFill/>
            <a:ln w="9525">
              <a:noFill/>
              <a:miter lim="800000"/>
              <a:headEnd/>
              <a:tailEnd/>
            </a:ln>
          </p:spPr>
          <p:txBody>
            <a:bodyPr lIns="0" rIns="0" anchor="ctr"/>
            <a:lstStyle/>
            <a:p>
              <a:pPr defTabSz="914400" eaLnBrk="0" hangingPunct="0">
                <a:lnSpc>
                  <a:spcPct val="95000"/>
                </a:lnSpc>
              </a:pPr>
              <a:r>
                <a:rPr lang="en-US" sz="1200" b="1">
                  <a:solidFill>
                    <a:schemeClr val="tx2"/>
                  </a:solidFill>
                </a:rPr>
                <a:t>Templates</a:t>
              </a:r>
            </a:p>
          </p:txBody>
        </p:sp>
      </p:grpSp>
      <p:sp>
        <p:nvSpPr>
          <p:cNvPr id="15" name="Rektangel 14"/>
          <p:cNvSpPr>
            <a:spLocks noChangeArrowheads="1"/>
          </p:cNvSpPr>
          <p:nvPr/>
        </p:nvSpPr>
        <p:spPr bwMode="auto">
          <a:xfrm>
            <a:off x="927100" y="5178425"/>
            <a:ext cx="3025775" cy="749300"/>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grpSp>
        <p:nvGrpSpPr>
          <p:cNvPr id="25613" name="Grupper 67"/>
          <p:cNvGrpSpPr>
            <a:grpSpLocks/>
          </p:cNvGrpSpPr>
          <p:nvPr/>
        </p:nvGrpSpPr>
        <p:grpSpPr bwMode="auto">
          <a:xfrm>
            <a:off x="1041400" y="5340350"/>
            <a:ext cx="344488" cy="346075"/>
            <a:chOff x="876300" y="2508250"/>
            <a:chExt cx="344488" cy="346075"/>
          </a:xfrm>
        </p:grpSpPr>
        <p:sp>
          <p:nvSpPr>
            <p:cNvPr id="12" name="Rektangel 11"/>
            <p:cNvSpPr>
              <a:spLocks noChangeArrowheads="1"/>
            </p:cNvSpPr>
            <p:nvPr/>
          </p:nvSpPr>
          <p:spPr bwMode="auto">
            <a:xfrm>
              <a:off x="876300" y="2508250"/>
              <a:ext cx="344488" cy="346075"/>
            </a:xfrm>
            <a:prstGeom prst="rect">
              <a:avLst/>
            </a:prstGeom>
            <a:gradFill rotWithShape="1">
              <a:gsLst>
                <a:gs pos="0">
                  <a:schemeClr val="tx1"/>
                </a:gs>
                <a:gs pos="100000">
                  <a:schemeClr val="bg2"/>
                </a:gs>
              </a:gsLst>
              <a:lin ang="16200000"/>
            </a:gradFill>
            <a:ln w="9525">
              <a:solidFill>
                <a:schemeClr val="bg2">
                  <a:lumMod val="90000"/>
                </a:schemeClr>
              </a:solid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13" name="Tekstboks 12"/>
            <p:cNvSpPr txBox="1">
              <a:spLocks noChangeArrowheads="1"/>
            </p:cNvSpPr>
            <p:nvPr/>
          </p:nvSpPr>
          <p:spPr bwMode="auto">
            <a:xfrm>
              <a:off x="890588" y="2544763"/>
              <a:ext cx="322262" cy="277812"/>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1200" dirty="0">
                  <a:solidFill>
                    <a:srgbClr val="171717"/>
                  </a:solidFill>
                  <a:latin typeface="Arial" pitchFamily="34" charset="0"/>
                  <a:ea typeface="ＭＳ Ｐゴシック" pitchFamily="-97" charset="-128"/>
                </a:rPr>
                <a:t>3</a:t>
              </a:r>
            </a:p>
          </p:txBody>
        </p:sp>
      </p:grpSp>
      <p:sp>
        <p:nvSpPr>
          <p:cNvPr id="15376" name="Tekstboks 9"/>
          <p:cNvSpPr txBox="1">
            <a:spLocks noChangeArrowheads="1"/>
          </p:cNvSpPr>
          <p:nvPr/>
        </p:nvSpPr>
        <p:spPr bwMode="auto">
          <a:xfrm>
            <a:off x="1473200" y="5268913"/>
            <a:ext cx="2400300" cy="600075"/>
          </a:xfrm>
          <a:prstGeom prst="rect">
            <a:avLst/>
          </a:prstGeom>
          <a:noFill/>
          <a:ln w="9525">
            <a:noFill/>
            <a:miter lim="800000"/>
            <a:headEnd/>
            <a:tailEnd/>
          </a:ln>
        </p:spPr>
        <p:txBody>
          <a:bodyPr>
            <a:spAutoFit/>
          </a:bodyPr>
          <a:lstStyle/>
          <a:p>
            <a:pPr algn="just">
              <a:defRPr/>
            </a:pPr>
            <a:r>
              <a:rPr lang="en-US" sz="1100" dirty="0">
                <a:solidFill>
                  <a:schemeClr val="tx2">
                    <a:lumMod val="85000"/>
                  </a:schemeClr>
                </a:solidFill>
                <a:latin typeface="Arial" pitchFamily="34" charset="0"/>
                <a:ea typeface="ＭＳ Ｐゴシック" pitchFamily="-97" charset="-128"/>
              </a:rPr>
              <a:t>This is an example text. Go ahead and replace it with your own text. </a:t>
            </a:r>
            <a:endParaRPr lang="da-DK" sz="1100" dirty="0">
              <a:solidFill>
                <a:schemeClr val="tx2">
                  <a:lumMod val="85000"/>
                </a:schemeClr>
              </a:solidFill>
              <a:latin typeface="Arial" pitchFamily="34" charset="0"/>
              <a:ea typeface="ＭＳ Ｐゴシック" pitchFamily="-97" charset="-128"/>
            </a:endParaRPr>
          </a:p>
          <a:p>
            <a:pPr algn="just">
              <a:defRPr/>
            </a:pPr>
            <a:endParaRPr lang="da-DK" sz="1100" dirty="0">
              <a:solidFill>
                <a:schemeClr val="tx2">
                  <a:lumMod val="85000"/>
                </a:schemeClr>
              </a:solidFill>
              <a:latin typeface="Arial" pitchFamily="34" charset="0"/>
              <a:ea typeface="ＭＳ Ｐゴシック" pitchFamily="-97" charset="-128"/>
            </a:endParaRPr>
          </a:p>
        </p:txBody>
      </p:sp>
      <p:grpSp>
        <p:nvGrpSpPr>
          <p:cNvPr id="25615" name="Gruppe 64"/>
          <p:cNvGrpSpPr>
            <a:grpSpLocks/>
          </p:cNvGrpSpPr>
          <p:nvPr/>
        </p:nvGrpSpPr>
        <p:grpSpPr bwMode="auto">
          <a:xfrm>
            <a:off x="927100" y="4784725"/>
            <a:ext cx="3025775" cy="314325"/>
            <a:chOff x="927100" y="4785360"/>
            <a:chExt cx="3025775" cy="314008"/>
          </a:xfrm>
        </p:grpSpPr>
        <p:sp>
          <p:nvSpPr>
            <p:cNvPr id="22" name="Rektangel 21"/>
            <p:cNvSpPr>
              <a:spLocks noChangeArrowheads="1"/>
            </p:cNvSpPr>
            <p:nvPr/>
          </p:nvSpPr>
          <p:spPr bwMode="auto">
            <a:xfrm>
              <a:off x="927100" y="4785360"/>
              <a:ext cx="3025775" cy="314008"/>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400" b="1" kern="0" noProof="1">
                <a:solidFill>
                  <a:sysClr val="window" lastClr="FFFFFF"/>
                </a:solidFill>
                <a:latin typeface="Arial" pitchFamily="34" charset="0"/>
                <a:ea typeface="ＭＳ Ｐゴシック" pitchFamily="-97" charset="-128"/>
              </a:endParaRPr>
            </a:p>
          </p:txBody>
        </p:sp>
        <p:sp>
          <p:nvSpPr>
            <p:cNvPr id="25625" name="Rectangle 5"/>
            <p:cNvSpPr txBox="1">
              <a:spLocks noChangeArrowheads="1"/>
            </p:cNvSpPr>
            <p:nvPr/>
          </p:nvSpPr>
          <p:spPr bwMode="gray">
            <a:xfrm>
              <a:off x="1039813" y="4840923"/>
              <a:ext cx="1871027" cy="188277"/>
            </a:xfrm>
            <a:prstGeom prst="rect">
              <a:avLst/>
            </a:prstGeom>
            <a:noFill/>
            <a:ln w="9525">
              <a:noFill/>
              <a:miter lim="800000"/>
              <a:headEnd/>
              <a:tailEnd/>
            </a:ln>
          </p:spPr>
          <p:txBody>
            <a:bodyPr lIns="0" rIns="0" anchor="ctr"/>
            <a:lstStyle/>
            <a:p>
              <a:pPr defTabSz="914400" eaLnBrk="0" hangingPunct="0">
                <a:lnSpc>
                  <a:spcPct val="95000"/>
                </a:lnSpc>
              </a:pPr>
              <a:r>
                <a:rPr lang="en-US" sz="1200" b="1">
                  <a:solidFill>
                    <a:schemeClr val="tx2"/>
                  </a:solidFill>
                </a:rPr>
                <a:t>Templates</a:t>
              </a:r>
            </a:p>
          </p:txBody>
        </p:sp>
      </p:grpSp>
      <p:sp>
        <p:nvSpPr>
          <p:cNvPr id="34" name="Rektangel 33"/>
          <p:cNvSpPr>
            <a:spLocks noChangeArrowheads="1"/>
          </p:cNvSpPr>
          <p:nvPr/>
        </p:nvSpPr>
        <p:spPr bwMode="auto">
          <a:xfrm>
            <a:off x="4114800" y="2298700"/>
            <a:ext cx="4343400" cy="3632200"/>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15370" name="Tekstboks 39"/>
          <p:cNvSpPr txBox="1">
            <a:spLocks noChangeArrowheads="1"/>
          </p:cNvSpPr>
          <p:nvPr/>
        </p:nvSpPr>
        <p:spPr bwMode="auto">
          <a:xfrm>
            <a:off x="4340225" y="2630488"/>
            <a:ext cx="3838575" cy="2032000"/>
          </a:xfrm>
          <a:prstGeom prst="rect">
            <a:avLst/>
          </a:prstGeom>
          <a:noFill/>
          <a:ln w="25400" cap="flat" cmpd="sng" algn="ctr">
            <a:noFill/>
            <a:prstDash val="solid"/>
          </a:ln>
          <a:effectLst/>
        </p:spPr>
        <p:txBody>
          <a:bodyPr anchor="ctr"/>
          <a:lstStyle/>
          <a:p>
            <a:pPr defTabSz="914400" fontAlgn="auto">
              <a:spcBef>
                <a:spcPts val="0"/>
              </a:spcBef>
              <a:spcAft>
                <a:spcPts val="0"/>
              </a:spcAft>
              <a:defRPr/>
            </a:pPr>
            <a:r>
              <a:rPr lang="en-US" sz="1400" kern="0" noProof="1">
                <a:solidFill>
                  <a:schemeClr val="tx2"/>
                </a:solidFill>
                <a:latin typeface="Arial" pitchFamily="34" charset="0"/>
                <a:ea typeface="ＭＳ Ｐゴシック" pitchFamily="-97" charset="-128"/>
              </a:rPr>
              <a:t>This is an example text. Go ahead and replace it with your own text. This is an example text. Go ahead and replace it with your own text. </a:t>
            </a:r>
            <a:endParaRPr lang="da-DK" sz="1400" kern="0" noProof="1">
              <a:solidFill>
                <a:schemeClr val="tx2"/>
              </a:solidFill>
              <a:latin typeface="Arial" pitchFamily="34" charset="0"/>
              <a:ea typeface="ＭＳ Ｐゴシック" pitchFamily="-97" charset="-128"/>
            </a:endParaRPr>
          </a:p>
          <a:p>
            <a:pPr defTabSz="914400" fontAlgn="auto">
              <a:spcBef>
                <a:spcPts val="0"/>
              </a:spcBef>
              <a:spcAft>
                <a:spcPts val="0"/>
              </a:spcAft>
              <a:defRPr/>
            </a:pPr>
            <a:r>
              <a:rPr lang="en-US" sz="1400" kern="0" noProof="1">
                <a:solidFill>
                  <a:schemeClr val="tx2"/>
                </a:solidFill>
                <a:latin typeface="Arial" pitchFamily="34" charset="0"/>
                <a:ea typeface="ＭＳ Ｐゴシック" pitchFamily="-97" charset="-128"/>
              </a:rPr>
              <a:t>This is an example text. Go ahead and replace it with your own text. </a:t>
            </a:r>
            <a:endParaRPr lang="da-DK" sz="1400" kern="0" noProof="1">
              <a:solidFill>
                <a:schemeClr val="tx2"/>
              </a:solidFill>
              <a:latin typeface="Arial" pitchFamily="34" charset="0"/>
              <a:ea typeface="ＭＳ Ｐゴシック" pitchFamily="-97" charset="-128"/>
            </a:endParaRPr>
          </a:p>
          <a:p>
            <a:pPr defTabSz="914400" fontAlgn="auto">
              <a:spcBef>
                <a:spcPts val="0"/>
              </a:spcBef>
              <a:spcAft>
                <a:spcPts val="0"/>
              </a:spcAft>
              <a:defRPr/>
            </a:pPr>
            <a:endParaRPr lang="da-DK" sz="1400" kern="0" noProof="1">
              <a:solidFill>
                <a:schemeClr val="tx2"/>
              </a:solidFill>
              <a:latin typeface="Arial" pitchFamily="34" charset="0"/>
              <a:ea typeface="ＭＳ Ｐゴシック" pitchFamily="-97" charset="-128"/>
            </a:endParaRPr>
          </a:p>
        </p:txBody>
      </p:sp>
      <p:grpSp>
        <p:nvGrpSpPr>
          <p:cNvPr id="25618" name="Gruppe 58"/>
          <p:cNvGrpSpPr>
            <a:grpSpLocks/>
          </p:cNvGrpSpPr>
          <p:nvPr/>
        </p:nvGrpSpPr>
        <p:grpSpPr bwMode="auto">
          <a:xfrm>
            <a:off x="1041400" y="4095750"/>
            <a:ext cx="344488" cy="346075"/>
            <a:chOff x="1041400" y="4095750"/>
            <a:chExt cx="344488" cy="346075"/>
          </a:xfrm>
        </p:grpSpPr>
        <p:sp>
          <p:nvSpPr>
            <p:cNvPr id="20" name="Rektangel 19"/>
            <p:cNvSpPr>
              <a:spLocks noChangeArrowheads="1"/>
            </p:cNvSpPr>
            <p:nvPr/>
          </p:nvSpPr>
          <p:spPr bwMode="auto">
            <a:xfrm>
              <a:off x="1041400" y="4095750"/>
              <a:ext cx="344488" cy="346075"/>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400" b="1" kern="0" noProof="1">
                <a:solidFill>
                  <a:sysClr val="window" lastClr="FFFFFF"/>
                </a:solidFill>
                <a:latin typeface="Arial" pitchFamily="34" charset="0"/>
                <a:ea typeface="ＭＳ Ｐゴシック" pitchFamily="-97" charset="-128"/>
              </a:endParaRPr>
            </a:p>
          </p:txBody>
        </p:sp>
        <p:sp>
          <p:nvSpPr>
            <p:cNvPr id="58" name="Tekstboks 57"/>
            <p:cNvSpPr txBox="1">
              <a:spLocks noChangeArrowheads="1"/>
            </p:cNvSpPr>
            <p:nvPr/>
          </p:nvSpPr>
          <p:spPr bwMode="auto">
            <a:xfrm>
              <a:off x="1055688" y="4132263"/>
              <a:ext cx="322262" cy="277812"/>
            </a:xfrm>
            <a:prstGeom prst="rect">
              <a:avLst/>
            </a:prstGeom>
            <a:noFill/>
            <a:ln w="25400" cap="flat" cmpd="sng" algn="ctr">
              <a:noFill/>
              <a:prstDash val="solid"/>
            </a:ln>
            <a:effectLst/>
          </p:spPr>
          <p:txBody>
            <a:bodyPr anchor="ctr"/>
            <a:lstStyle/>
            <a:p>
              <a:pPr algn="ctr" defTabSz="914400" fontAlgn="auto">
                <a:spcBef>
                  <a:spcPts val="0"/>
                </a:spcBef>
                <a:spcAft>
                  <a:spcPts val="0"/>
                </a:spcAft>
                <a:defRPr/>
              </a:pPr>
              <a:r>
                <a:rPr lang="da-DK" sz="1200" kern="0" noProof="1">
                  <a:solidFill>
                    <a:sysClr val="window" lastClr="FFFFFF"/>
                  </a:solidFill>
                  <a:latin typeface="Arial" pitchFamily="34" charset="0"/>
                  <a:ea typeface="ＭＳ Ｐゴシック" pitchFamily="-97" charset="-128"/>
                </a:rPr>
                <a:t>2</a:t>
              </a:r>
            </a:p>
          </p:txBody>
        </p:sp>
      </p:grpSp>
      <p:grpSp>
        <p:nvGrpSpPr>
          <p:cNvPr id="25619" name="Gruppe 60"/>
          <p:cNvGrpSpPr>
            <a:grpSpLocks/>
          </p:cNvGrpSpPr>
          <p:nvPr/>
        </p:nvGrpSpPr>
        <p:grpSpPr bwMode="auto">
          <a:xfrm>
            <a:off x="1003300" y="2838450"/>
            <a:ext cx="344488" cy="346075"/>
            <a:chOff x="1003300" y="2838450"/>
            <a:chExt cx="344488" cy="346075"/>
          </a:xfrm>
        </p:grpSpPr>
        <p:sp>
          <p:nvSpPr>
            <p:cNvPr id="29" name="Rektangel 28"/>
            <p:cNvSpPr>
              <a:spLocks noChangeArrowheads="1"/>
            </p:cNvSpPr>
            <p:nvPr/>
          </p:nvSpPr>
          <p:spPr bwMode="auto">
            <a:xfrm>
              <a:off x="1003300" y="2838450"/>
              <a:ext cx="344488" cy="346075"/>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60" name="Tekstboks 59"/>
            <p:cNvSpPr txBox="1">
              <a:spLocks noChangeArrowheads="1"/>
            </p:cNvSpPr>
            <p:nvPr/>
          </p:nvSpPr>
          <p:spPr bwMode="auto">
            <a:xfrm>
              <a:off x="1025525" y="2867025"/>
              <a:ext cx="322263" cy="277813"/>
            </a:xfrm>
            <a:prstGeom prst="rect">
              <a:avLst/>
            </a:prstGeom>
            <a:noFill/>
            <a:ln w="25400" cap="flat" cmpd="sng" algn="ctr">
              <a:noFill/>
              <a:prstDash val="solid"/>
            </a:ln>
            <a:effectLst/>
          </p:spPr>
          <p:txBody>
            <a:bodyPr anchor="ctr"/>
            <a:lstStyle/>
            <a:p>
              <a:pPr algn="ctr" defTabSz="914400" fontAlgn="auto">
                <a:spcBef>
                  <a:spcPts val="0"/>
                </a:spcBef>
                <a:spcAft>
                  <a:spcPts val="0"/>
                </a:spcAft>
                <a:defRPr/>
              </a:pPr>
              <a:r>
                <a:rPr lang="da-DK" sz="1200" kern="0" noProof="1">
                  <a:solidFill>
                    <a:sysClr val="window" lastClr="FFFFFF"/>
                  </a:solidFill>
                  <a:latin typeface="Arial" pitchFamily="34" charset="0"/>
                  <a:ea typeface="ＭＳ Ｐゴシック" pitchFamily="-97" charset="-128"/>
                </a:rPr>
                <a:t>1</a:t>
              </a:r>
            </a:p>
          </p:txBody>
        </p:sp>
      </p:gr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2060"/>
            </a:gs>
            <a:gs pos="100000">
              <a:srgbClr val="1F88C8"/>
            </a:gs>
          </a:gsLst>
          <a:lin ang="16200000" scaled="1"/>
        </a:gradFill>
        <a:effectLst/>
      </p:bgPr>
    </p:bg>
    <p:spTree>
      <p:nvGrpSpPr>
        <p:cNvPr id="1" name=""/>
        <p:cNvGrpSpPr/>
        <p:nvPr/>
      </p:nvGrpSpPr>
      <p:grpSpPr>
        <a:xfrm>
          <a:off x="0" y="0"/>
          <a:ext cx="0" cy="0"/>
          <a:chOff x="0" y="0"/>
          <a:chExt cx="0" cy="0"/>
        </a:xfrm>
      </p:grpSpPr>
      <p:sp>
        <p:nvSpPr>
          <p:cNvPr id="26626" name="Rectangle 4"/>
          <p:cNvSpPr>
            <a:spLocks noChangeArrowheads="1"/>
          </p:cNvSpPr>
          <p:nvPr/>
        </p:nvSpPr>
        <p:spPr bwMode="gray">
          <a:xfrm>
            <a:off x="874713" y="1355725"/>
            <a:ext cx="4852987" cy="358775"/>
          </a:xfrm>
          <a:prstGeom prst="rect">
            <a:avLst/>
          </a:prstGeom>
          <a:noFill/>
          <a:ln w="9525">
            <a:noFill/>
            <a:miter lim="800000"/>
            <a:headEnd/>
            <a:tailEnd/>
          </a:ln>
        </p:spPr>
        <p:txBody>
          <a:bodyPr lIns="0" tIns="0" rIns="0" bIns="0" anchor="ctr"/>
          <a:lstStyle/>
          <a:p>
            <a:pPr defTabSz="801688"/>
            <a:r>
              <a:rPr lang="en-US" sz="2000">
                <a:solidFill>
                  <a:schemeClr val="tx2"/>
                </a:solidFill>
              </a:rPr>
              <a:t>Your own sub headline</a:t>
            </a:r>
          </a:p>
          <a:p>
            <a:pPr defTabSz="801688"/>
            <a:endParaRPr lang="en-US" sz="2000">
              <a:solidFill>
                <a:schemeClr val="tx2"/>
              </a:solidFill>
            </a:endParaRPr>
          </a:p>
        </p:txBody>
      </p:sp>
      <p:sp>
        <p:nvSpPr>
          <p:cNvPr id="26627" name="Rectangle 5"/>
          <p:cNvSpPr txBox="1">
            <a:spLocks noChangeArrowheads="1"/>
          </p:cNvSpPr>
          <p:nvPr/>
        </p:nvSpPr>
        <p:spPr bwMode="gray">
          <a:xfrm>
            <a:off x="874713" y="779463"/>
            <a:ext cx="2673350" cy="600075"/>
          </a:xfrm>
          <a:prstGeom prst="rect">
            <a:avLst/>
          </a:prstGeom>
          <a:noFill/>
          <a:ln w="9525">
            <a:noFill/>
            <a:miter lim="800000"/>
            <a:headEnd/>
            <a:tailEnd/>
          </a:ln>
        </p:spPr>
        <p:txBody>
          <a:bodyPr lIns="0" rIns="0" anchor="ctr"/>
          <a:lstStyle/>
          <a:p>
            <a:pPr defTabSz="914400" eaLnBrk="0" hangingPunct="0">
              <a:lnSpc>
                <a:spcPct val="95000"/>
              </a:lnSpc>
            </a:pPr>
            <a:r>
              <a:rPr lang="en-US" sz="3000" b="1">
                <a:solidFill>
                  <a:schemeClr val="tx2"/>
                </a:solidFill>
              </a:rPr>
              <a:t>Templates</a:t>
            </a:r>
          </a:p>
        </p:txBody>
      </p:sp>
      <p:sp>
        <p:nvSpPr>
          <p:cNvPr id="26628"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r>
              <a:rPr lang="en-US" sz="1200">
                <a:solidFill>
                  <a:schemeClr val="tx2"/>
                </a:solidFill>
              </a:rPr>
              <a:t>Your own footer</a:t>
            </a:r>
          </a:p>
        </p:txBody>
      </p:sp>
      <p:sp>
        <p:nvSpPr>
          <p:cNvPr id="26629"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r>
              <a:rPr lang="en-US" sz="1200">
                <a:solidFill>
                  <a:schemeClr val="tx2"/>
                </a:solidFill>
              </a:rPr>
              <a:t>Your Logo</a:t>
            </a:r>
          </a:p>
        </p:txBody>
      </p:sp>
      <p:sp>
        <p:nvSpPr>
          <p:cNvPr id="33" name="Rektangel 32"/>
          <p:cNvSpPr>
            <a:spLocks noChangeArrowheads="1"/>
          </p:cNvSpPr>
          <p:nvPr/>
        </p:nvSpPr>
        <p:spPr bwMode="auto">
          <a:xfrm>
            <a:off x="3351213" y="1900238"/>
            <a:ext cx="2441575" cy="242887"/>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defRPr/>
            </a:pPr>
            <a:endParaRPr lang="da-DK" sz="1400" b="1" kern="0" noProof="1">
              <a:solidFill>
                <a:schemeClr val="tx2"/>
              </a:solidFill>
              <a:latin typeface="Arial" pitchFamily="34" charset="0"/>
              <a:ea typeface="ＭＳ Ｐゴシック" pitchFamily="-97" charset="-128"/>
            </a:endParaRPr>
          </a:p>
        </p:txBody>
      </p:sp>
      <p:sp>
        <p:nvSpPr>
          <p:cNvPr id="52" name="Rektangel 51"/>
          <p:cNvSpPr>
            <a:spLocks noChangeArrowheads="1"/>
          </p:cNvSpPr>
          <p:nvPr/>
        </p:nvSpPr>
        <p:spPr bwMode="auto">
          <a:xfrm>
            <a:off x="3351213" y="2193925"/>
            <a:ext cx="2433637" cy="3589338"/>
          </a:xfrm>
          <a:prstGeom prst="rect">
            <a:avLst/>
          </a:prstGeom>
          <a:gradFill rotWithShape="1">
            <a:gsLst>
              <a:gs pos="0">
                <a:srgbClr val="E6E6E6"/>
              </a:gs>
              <a:gs pos="49001">
                <a:srgbClr val="FFFFFF"/>
              </a:gs>
              <a:gs pos="100000">
                <a:schemeClr val="tx1"/>
              </a:gs>
            </a:gsLst>
            <a:lin ang="16200000"/>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a:defRPr/>
            </a:pPr>
            <a:endParaRPr lang="da-DK" dirty="0">
              <a:solidFill>
                <a:srgbClr val="FFFFFF"/>
              </a:solidFill>
              <a:latin typeface="Arial" pitchFamily="34" charset="0"/>
              <a:ea typeface="ＭＳ Ｐゴシック" pitchFamily="-97" charset="-128"/>
            </a:endParaRPr>
          </a:p>
        </p:txBody>
      </p:sp>
      <p:sp>
        <p:nvSpPr>
          <p:cNvPr id="26632" name="Tekstboks 68"/>
          <p:cNvSpPr txBox="1">
            <a:spLocks noChangeArrowheads="1"/>
          </p:cNvSpPr>
          <p:nvPr/>
        </p:nvSpPr>
        <p:spPr bwMode="auto">
          <a:xfrm>
            <a:off x="3725863" y="2262188"/>
            <a:ext cx="1936750" cy="1784350"/>
          </a:xfrm>
          <a:prstGeom prst="rect">
            <a:avLst/>
          </a:prstGeom>
          <a:noFill/>
          <a:ln w="9525">
            <a:noFill/>
            <a:miter lim="800000"/>
            <a:headEnd/>
            <a:tailEnd/>
          </a:ln>
        </p:spPr>
        <p:txBody>
          <a:bodyPr>
            <a:spAutoFit/>
          </a:bodyPr>
          <a:lstStyle/>
          <a:p>
            <a:pPr algn="just"/>
            <a:r>
              <a:rPr lang="da-DK" sz="1100"/>
              <a:t>t</a:t>
            </a:r>
            <a:r>
              <a:rPr lang="en-US" sz="1100">
                <a:solidFill>
                  <a:srgbClr val="171717"/>
                </a:solidFill>
              </a:rPr>
              <a:t>This is an example text. Go ahead and replace it with your own text. </a:t>
            </a:r>
            <a:r>
              <a:rPr lang="da-DK" sz="1100"/>
              <a:t>t</a:t>
            </a:r>
            <a:r>
              <a:rPr lang="en-US" sz="1100">
                <a:solidFill>
                  <a:srgbClr val="171717"/>
                </a:solidFill>
              </a:rPr>
              <a:t>This is an example text. Go ahead and replace it with your own text. </a:t>
            </a:r>
            <a:endParaRPr lang="da-DK" sz="1100"/>
          </a:p>
          <a:p>
            <a:pPr algn="just"/>
            <a:r>
              <a:rPr lang="en-US" sz="1100">
                <a:solidFill>
                  <a:srgbClr val="171717"/>
                </a:solidFill>
              </a:rPr>
              <a:t>This is an example text. Go ahead and replace it with your own text. </a:t>
            </a:r>
            <a:endParaRPr lang="da-DK" sz="1100"/>
          </a:p>
          <a:p>
            <a:pPr algn="just"/>
            <a:endParaRPr lang="da-DK" sz="1100"/>
          </a:p>
        </p:txBody>
      </p:sp>
      <p:sp>
        <p:nvSpPr>
          <p:cNvPr id="26633" name="Rectangle 5"/>
          <p:cNvSpPr txBox="1">
            <a:spLocks noChangeArrowheads="1"/>
          </p:cNvSpPr>
          <p:nvPr/>
        </p:nvSpPr>
        <p:spPr bwMode="gray">
          <a:xfrm>
            <a:off x="3429000" y="1952625"/>
            <a:ext cx="1835150" cy="153988"/>
          </a:xfrm>
          <a:prstGeom prst="rect">
            <a:avLst/>
          </a:prstGeom>
          <a:noFill/>
          <a:ln w="9525">
            <a:noFill/>
            <a:miter lim="800000"/>
            <a:headEnd/>
            <a:tailEnd/>
          </a:ln>
        </p:spPr>
        <p:txBody>
          <a:bodyPr lIns="0" rIns="0" anchor="ctr"/>
          <a:lstStyle/>
          <a:p>
            <a:pPr defTabSz="914400" eaLnBrk="0" hangingPunct="0">
              <a:lnSpc>
                <a:spcPct val="95000"/>
              </a:lnSpc>
            </a:pPr>
            <a:r>
              <a:rPr lang="en-US" sz="1200" b="1">
                <a:solidFill>
                  <a:schemeClr val="tx2"/>
                </a:solidFill>
              </a:rPr>
              <a:t>Templates</a:t>
            </a:r>
          </a:p>
        </p:txBody>
      </p:sp>
      <p:sp>
        <p:nvSpPr>
          <p:cNvPr id="64" name="Rektangel 63"/>
          <p:cNvSpPr>
            <a:spLocks noChangeArrowheads="1"/>
          </p:cNvSpPr>
          <p:nvPr/>
        </p:nvSpPr>
        <p:spPr bwMode="auto">
          <a:xfrm>
            <a:off x="706438" y="1908175"/>
            <a:ext cx="2439987" cy="242888"/>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defRPr/>
            </a:pPr>
            <a:endParaRPr lang="da-DK" sz="1400" b="1" kern="0" noProof="1">
              <a:solidFill>
                <a:sysClr val="window" lastClr="FFFFFF"/>
              </a:solidFill>
              <a:latin typeface="Arial" pitchFamily="34" charset="0"/>
              <a:ea typeface="ＭＳ Ｐゴシック" pitchFamily="-97" charset="-128"/>
            </a:endParaRPr>
          </a:p>
        </p:txBody>
      </p:sp>
      <p:sp>
        <p:nvSpPr>
          <p:cNvPr id="65" name="Rektangel 64"/>
          <p:cNvSpPr>
            <a:spLocks noChangeArrowheads="1"/>
          </p:cNvSpPr>
          <p:nvPr/>
        </p:nvSpPr>
        <p:spPr bwMode="auto">
          <a:xfrm>
            <a:off x="706438" y="2192338"/>
            <a:ext cx="2432050" cy="3590925"/>
          </a:xfrm>
          <a:prstGeom prst="rect">
            <a:avLst/>
          </a:prstGeom>
          <a:gradFill rotWithShape="1">
            <a:gsLst>
              <a:gs pos="0">
                <a:srgbClr val="E6E6E6"/>
              </a:gs>
              <a:gs pos="41000">
                <a:srgbClr val="FFFFFF"/>
              </a:gs>
              <a:gs pos="100000">
                <a:schemeClr val="tx1"/>
              </a:gs>
            </a:gsLst>
            <a:lin ang="16200000"/>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a:defRPr/>
            </a:pPr>
            <a:endParaRPr lang="da-DK" dirty="0">
              <a:solidFill>
                <a:srgbClr val="FFFFFF"/>
              </a:solidFill>
              <a:latin typeface="Arial" pitchFamily="34" charset="0"/>
              <a:ea typeface="ＭＳ Ｐゴシック" pitchFamily="-97" charset="-128"/>
            </a:endParaRPr>
          </a:p>
        </p:txBody>
      </p:sp>
      <p:sp>
        <p:nvSpPr>
          <p:cNvPr id="26636" name="Rectangle 5"/>
          <p:cNvSpPr txBox="1">
            <a:spLocks noChangeArrowheads="1"/>
          </p:cNvSpPr>
          <p:nvPr/>
        </p:nvSpPr>
        <p:spPr bwMode="gray">
          <a:xfrm>
            <a:off x="766763" y="1952625"/>
            <a:ext cx="1833562" cy="153988"/>
          </a:xfrm>
          <a:prstGeom prst="rect">
            <a:avLst/>
          </a:prstGeom>
          <a:noFill/>
          <a:ln w="9525">
            <a:noFill/>
            <a:miter lim="800000"/>
            <a:headEnd/>
            <a:tailEnd/>
          </a:ln>
        </p:spPr>
        <p:txBody>
          <a:bodyPr lIns="0" rIns="0" anchor="ctr"/>
          <a:lstStyle/>
          <a:p>
            <a:pPr defTabSz="914400" eaLnBrk="0" hangingPunct="0">
              <a:lnSpc>
                <a:spcPct val="95000"/>
              </a:lnSpc>
            </a:pPr>
            <a:r>
              <a:rPr lang="en-US" sz="1200" b="1">
                <a:solidFill>
                  <a:schemeClr val="tx2"/>
                </a:solidFill>
              </a:rPr>
              <a:t>Templates</a:t>
            </a:r>
          </a:p>
        </p:txBody>
      </p:sp>
      <p:sp>
        <p:nvSpPr>
          <p:cNvPr id="25" name="Rektangel 24"/>
          <p:cNvSpPr>
            <a:spLocks noChangeArrowheads="1"/>
          </p:cNvSpPr>
          <p:nvPr/>
        </p:nvSpPr>
        <p:spPr bwMode="auto">
          <a:xfrm>
            <a:off x="5997575" y="1900238"/>
            <a:ext cx="2439988" cy="242887"/>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defRPr/>
            </a:pPr>
            <a:endParaRPr lang="da-DK" sz="1400" b="1" kern="0" noProof="1">
              <a:solidFill>
                <a:sysClr val="window" lastClr="FFFFFF"/>
              </a:solidFill>
              <a:latin typeface="Arial" pitchFamily="34" charset="0"/>
              <a:ea typeface="ＭＳ Ｐゴシック" pitchFamily="-97" charset="-128"/>
            </a:endParaRPr>
          </a:p>
        </p:txBody>
      </p:sp>
      <p:sp>
        <p:nvSpPr>
          <p:cNvPr id="26" name="Rektangel 25"/>
          <p:cNvSpPr>
            <a:spLocks noChangeArrowheads="1"/>
          </p:cNvSpPr>
          <p:nvPr/>
        </p:nvSpPr>
        <p:spPr bwMode="auto">
          <a:xfrm>
            <a:off x="5997575" y="2193925"/>
            <a:ext cx="2432050" cy="3602038"/>
          </a:xfrm>
          <a:prstGeom prst="rect">
            <a:avLst/>
          </a:prstGeom>
          <a:gradFill rotWithShape="1">
            <a:gsLst>
              <a:gs pos="0">
                <a:srgbClr val="E6E6E6"/>
              </a:gs>
              <a:gs pos="49001">
                <a:srgbClr val="FFFFFF"/>
              </a:gs>
              <a:gs pos="100000">
                <a:schemeClr val="tx1"/>
              </a:gs>
            </a:gsLst>
            <a:lin ang="16200000"/>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a:defRPr/>
            </a:pPr>
            <a:endParaRPr lang="da-DK" dirty="0">
              <a:solidFill>
                <a:srgbClr val="FFFFFF"/>
              </a:solidFill>
              <a:latin typeface="Arial" pitchFamily="34" charset="0"/>
              <a:ea typeface="ＭＳ Ｐゴシック" pitchFamily="-97" charset="-128"/>
            </a:endParaRPr>
          </a:p>
        </p:txBody>
      </p:sp>
      <p:sp>
        <p:nvSpPr>
          <p:cNvPr id="26639" name="Tekstboks 27"/>
          <p:cNvSpPr txBox="1">
            <a:spLocks noChangeArrowheads="1"/>
          </p:cNvSpPr>
          <p:nvPr/>
        </p:nvSpPr>
        <p:spPr bwMode="auto">
          <a:xfrm>
            <a:off x="6372225" y="2262188"/>
            <a:ext cx="1935163" cy="1784350"/>
          </a:xfrm>
          <a:prstGeom prst="rect">
            <a:avLst/>
          </a:prstGeom>
          <a:noFill/>
          <a:ln w="9525">
            <a:noFill/>
            <a:miter lim="800000"/>
            <a:headEnd/>
            <a:tailEnd/>
          </a:ln>
        </p:spPr>
        <p:txBody>
          <a:bodyPr>
            <a:spAutoFit/>
          </a:bodyPr>
          <a:lstStyle/>
          <a:p>
            <a:pPr algn="just"/>
            <a:r>
              <a:rPr lang="da-DK" sz="1100"/>
              <a:t>t</a:t>
            </a:r>
            <a:r>
              <a:rPr lang="en-US" sz="1100">
                <a:solidFill>
                  <a:srgbClr val="171717"/>
                </a:solidFill>
              </a:rPr>
              <a:t>This is an example text. Go ahead and replace it with your own text. </a:t>
            </a:r>
            <a:r>
              <a:rPr lang="da-DK" sz="1100"/>
              <a:t>t</a:t>
            </a:r>
            <a:r>
              <a:rPr lang="en-US" sz="1100">
                <a:solidFill>
                  <a:srgbClr val="171717"/>
                </a:solidFill>
              </a:rPr>
              <a:t>This is an example text. Go ahead and replace it with your own text. </a:t>
            </a:r>
            <a:endParaRPr lang="da-DK" sz="1100"/>
          </a:p>
          <a:p>
            <a:pPr algn="just"/>
            <a:r>
              <a:rPr lang="en-US" sz="1100">
                <a:solidFill>
                  <a:srgbClr val="171717"/>
                </a:solidFill>
              </a:rPr>
              <a:t>This is an example text. Go ahead and replace it with your own text. </a:t>
            </a:r>
            <a:endParaRPr lang="da-DK" sz="1100"/>
          </a:p>
          <a:p>
            <a:pPr algn="just"/>
            <a:endParaRPr lang="da-DK" sz="1100"/>
          </a:p>
        </p:txBody>
      </p:sp>
      <p:sp>
        <p:nvSpPr>
          <p:cNvPr id="26640" name="Rectangle 5"/>
          <p:cNvSpPr txBox="1">
            <a:spLocks noChangeArrowheads="1"/>
          </p:cNvSpPr>
          <p:nvPr/>
        </p:nvSpPr>
        <p:spPr bwMode="gray">
          <a:xfrm>
            <a:off x="6075363" y="1952625"/>
            <a:ext cx="1833562" cy="153988"/>
          </a:xfrm>
          <a:prstGeom prst="rect">
            <a:avLst/>
          </a:prstGeom>
          <a:noFill/>
          <a:ln w="9525">
            <a:noFill/>
            <a:miter lim="800000"/>
            <a:headEnd/>
            <a:tailEnd/>
          </a:ln>
        </p:spPr>
        <p:txBody>
          <a:bodyPr lIns="0" rIns="0" anchor="ctr"/>
          <a:lstStyle/>
          <a:p>
            <a:pPr defTabSz="914400" eaLnBrk="0" hangingPunct="0">
              <a:lnSpc>
                <a:spcPct val="95000"/>
              </a:lnSpc>
            </a:pPr>
            <a:r>
              <a:rPr lang="en-US" sz="1200" b="1">
                <a:solidFill>
                  <a:schemeClr val="tx2"/>
                </a:solidFill>
              </a:rPr>
              <a:t>Templates</a:t>
            </a:r>
          </a:p>
        </p:txBody>
      </p:sp>
      <p:sp>
        <p:nvSpPr>
          <p:cNvPr id="26641" name="Tekstboks 35"/>
          <p:cNvSpPr txBox="1">
            <a:spLocks noChangeArrowheads="1"/>
          </p:cNvSpPr>
          <p:nvPr/>
        </p:nvSpPr>
        <p:spPr bwMode="auto">
          <a:xfrm>
            <a:off x="1063625" y="2262188"/>
            <a:ext cx="1935163" cy="1784350"/>
          </a:xfrm>
          <a:prstGeom prst="rect">
            <a:avLst/>
          </a:prstGeom>
          <a:noFill/>
          <a:ln w="9525">
            <a:noFill/>
            <a:miter lim="800000"/>
            <a:headEnd/>
            <a:tailEnd/>
          </a:ln>
        </p:spPr>
        <p:txBody>
          <a:bodyPr>
            <a:spAutoFit/>
          </a:bodyPr>
          <a:lstStyle/>
          <a:p>
            <a:pPr algn="just"/>
            <a:r>
              <a:rPr lang="en-US" sz="1100">
                <a:solidFill>
                  <a:srgbClr val="171717"/>
                </a:solidFill>
              </a:rPr>
              <a:t>This is an example text. Go ahead and replace it with your own text. This is an example text. Go ahead and replace it with your own text. </a:t>
            </a:r>
            <a:endParaRPr lang="da-DK" sz="1100">
              <a:solidFill>
                <a:srgbClr val="171717"/>
              </a:solidFill>
            </a:endParaRPr>
          </a:p>
          <a:p>
            <a:pPr algn="just"/>
            <a:r>
              <a:rPr lang="en-US" sz="1100">
                <a:solidFill>
                  <a:srgbClr val="171717"/>
                </a:solidFill>
              </a:rPr>
              <a:t>This is an example text. Go ahead and replace it with your own text. </a:t>
            </a:r>
            <a:endParaRPr lang="da-DK" sz="1100">
              <a:solidFill>
                <a:srgbClr val="171717"/>
              </a:solidFill>
            </a:endParaRPr>
          </a:p>
          <a:p>
            <a:pPr algn="just"/>
            <a:endParaRPr lang="da-DK" sz="1100">
              <a:solidFill>
                <a:srgbClr val="171717"/>
              </a:solidFill>
            </a:endParaRPr>
          </a:p>
        </p:txBody>
      </p:sp>
      <p:grpSp>
        <p:nvGrpSpPr>
          <p:cNvPr id="26642" name="Grupper 67"/>
          <p:cNvGrpSpPr>
            <a:grpSpLocks/>
          </p:cNvGrpSpPr>
          <p:nvPr/>
        </p:nvGrpSpPr>
        <p:grpSpPr bwMode="auto">
          <a:xfrm>
            <a:off x="6070600" y="2260600"/>
            <a:ext cx="292100" cy="307975"/>
            <a:chOff x="876300" y="2508250"/>
            <a:chExt cx="344488" cy="363822"/>
          </a:xfrm>
        </p:grpSpPr>
        <p:sp>
          <p:nvSpPr>
            <p:cNvPr id="54" name="Rektangel 53"/>
            <p:cNvSpPr>
              <a:spLocks noChangeArrowheads="1"/>
            </p:cNvSpPr>
            <p:nvPr/>
          </p:nvSpPr>
          <p:spPr bwMode="auto">
            <a:xfrm>
              <a:off x="876300" y="2508250"/>
              <a:ext cx="344488" cy="346944"/>
            </a:xfrm>
            <a:prstGeom prst="rect">
              <a:avLst/>
            </a:prstGeom>
            <a:gradFill rotWithShape="1">
              <a:gsLst>
                <a:gs pos="0">
                  <a:schemeClr val="tx1"/>
                </a:gs>
                <a:gs pos="100000">
                  <a:schemeClr val="bg2"/>
                </a:gs>
              </a:gsLst>
              <a:lin ang="16200000"/>
            </a:gradFill>
            <a:ln w="9525">
              <a:solidFill>
                <a:schemeClr val="bg2">
                  <a:lumMod val="90000"/>
                </a:schemeClr>
              </a:solidFill>
              <a:miter lim="800000"/>
              <a:headEnd/>
              <a:tailEnd/>
            </a:ln>
            <a:effectLst>
              <a:outerShdw blurRad="63500" dist="23000" dir="5400000" rotWithShape="0">
                <a:srgbClr val="000000">
                  <a:alpha val="34999"/>
                </a:srgbClr>
              </a:outerShdw>
            </a:effectLst>
          </p:spPr>
          <p:txBody>
            <a:bodyPr anchor="ctr"/>
            <a:lstStyle/>
            <a:p>
              <a:pPr algn="ctr">
                <a:defRPr/>
              </a:pPr>
              <a:endParaRPr lang="da-DK" sz="1200" dirty="0">
                <a:solidFill>
                  <a:srgbClr val="FFFFFF"/>
                </a:solidFill>
                <a:latin typeface="Arial" pitchFamily="34" charset="0"/>
                <a:ea typeface="ＭＳ Ｐゴシック" pitchFamily="-97" charset="-128"/>
              </a:endParaRPr>
            </a:p>
          </p:txBody>
        </p:sp>
        <p:sp>
          <p:nvSpPr>
            <p:cNvPr id="55" name="Tekstboks 54"/>
            <p:cNvSpPr txBox="1">
              <a:spLocks noChangeArrowheads="1"/>
            </p:cNvSpPr>
            <p:nvPr/>
          </p:nvSpPr>
          <p:spPr bwMode="auto">
            <a:xfrm>
              <a:off x="891278" y="2545757"/>
              <a:ext cx="322021" cy="326315"/>
            </a:xfrm>
            <a:prstGeom prst="rect">
              <a:avLst/>
            </a:prstGeom>
            <a:noFill/>
            <a:ln w="9525">
              <a:noFill/>
              <a:miter lim="800000"/>
              <a:headEnd/>
              <a:tailEnd/>
            </a:ln>
            <a:effectLst>
              <a:outerShdw blurRad="63500" algn="tl" rotWithShape="0">
                <a:srgbClr val="000000">
                  <a:alpha val="74998"/>
                </a:srgbClr>
              </a:outerShdw>
            </a:effectLst>
          </p:spPr>
          <p:txBody>
            <a:bodyPr>
              <a:spAutoFit/>
            </a:bodyPr>
            <a:lstStyle/>
            <a:p>
              <a:pPr algn="ctr">
                <a:defRPr/>
              </a:pPr>
              <a:r>
                <a:rPr lang="da-DK" sz="1200" dirty="0">
                  <a:solidFill>
                    <a:srgbClr val="171717"/>
                  </a:solidFill>
                  <a:latin typeface="Arial" pitchFamily="34" charset="0"/>
                  <a:ea typeface="ＭＳ Ｐゴシック" pitchFamily="-97" charset="-128"/>
                </a:rPr>
                <a:t>3</a:t>
              </a:r>
            </a:p>
          </p:txBody>
        </p:sp>
      </p:grpSp>
      <p:grpSp>
        <p:nvGrpSpPr>
          <p:cNvPr id="26643" name="Gruppe 55"/>
          <p:cNvGrpSpPr>
            <a:grpSpLocks/>
          </p:cNvGrpSpPr>
          <p:nvPr/>
        </p:nvGrpSpPr>
        <p:grpSpPr bwMode="auto">
          <a:xfrm>
            <a:off x="3419475" y="2270125"/>
            <a:ext cx="292100" cy="293688"/>
            <a:chOff x="1041400" y="4095750"/>
            <a:chExt cx="344488" cy="346075"/>
          </a:xfrm>
        </p:grpSpPr>
        <p:sp>
          <p:nvSpPr>
            <p:cNvPr id="57" name="Rektangel 56"/>
            <p:cNvSpPr>
              <a:spLocks noChangeArrowheads="1"/>
            </p:cNvSpPr>
            <p:nvPr/>
          </p:nvSpPr>
          <p:spPr bwMode="auto">
            <a:xfrm>
              <a:off x="1041400" y="4095750"/>
              <a:ext cx="344488" cy="346075"/>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400" b="1" kern="0" noProof="1">
                <a:solidFill>
                  <a:sysClr val="window" lastClr="FFFFFF"/>
                </a:solidFill>
                <a:latin typeface="Arial" pitchFamily="34" charset="0"/>
                <a:ea typeface="ＭＳ Ｐゴシック" pitchFamily="-97" charset="-128"/>
              </a:endParaRPr>
            </a:p>
          </p:txBody>
        </p:sp>
        <p:sp>
          <p:nvSpPr>
            <p:cNvPr id="58" name="Tekstboks 57"/>
            <p:cNvSpPr txBox="1">
              <a:spLocks noChangeArrowheads="1"/>
            </p:cNvSpPr>
            <p:nvPr/>
          </p:nvSpPr>
          <p:spPr bwMode="auto">
            <a:xfrm>
              <a:off x="1056378" y="4133163"/>
              <a:ext cx="322021" cy="276860"/>
            </a:xfrm>
            <a:prstGeom prst="rect">
              <a:avLst/>
            </a:prstGeom>
            <a:noFill/>
            <a:ln w="25400" cap="flat" cmpd="sng" algn="ctr">
              <a:noFill/>
              <a:prstDash val="solid"/>
            </a:ln>
            <a:effectLst/>
          </p:spPr>
          <p:txBody>
            <a:bodyPr anchor="ctr"/>
            <a:lstStyle/>
            <a:p>
              <a:pPr algn="ctr" defTabSz="914400" fontAlgn="auto">
                <a:spcBef>
                  <a:spcPts val="0"/>
                </a:spcBef>
                <a:spcAft>
                  <a:spcPts val="0"/>
                </a:spcAft>
                <a:defRPr/>
              </a:pPr>
              <a:r>
                <a:rPr lang="da-DK" sz="1200" kern="0" noProof="1">
                  <a:solidFill>
                    <a:sysClr val="window" lastClr="FFFFFF"/>
                  </a:solidFill>
                  <a:latin typeface="Arial" pitchFamily="34" charset="0"/>
                  <a:ea typeface="ＭＳ Ｐゴシック" pitchFamily="-97" charset="-128"/>
                </a:rPr>
                <a:t>2</a:t>
              </a:r>
            </a:p>
          </p:txBody>
        </p:sp>
      </p:grpSp>
      <p:grpSp>
        <p:nvGrpSpPr>
          <p:cNvPr id="26644" name="Gruppe 58"/>
          <p:cNvGrpSpPr>
            <a:grpSpLocks/>
          </p:cNvGrpSpPr>
          <p:nvPr/>
        </p:nvGrpSpPr>
        <p:grpSpPr bwMode="auto">
          <a:xfrm>
            <a:off x="744538" y="2308225"/>
            <a:ext cx="292100" cy="293688"/>
            <a:chOff x="1003300" y="2838450"/>
            <a:chExt cx="344488" cy="346075"/>
          </a:xfrm>
        </p:grpSpPr>
        <p:sp>
          <p:nvSpPr>
            <p:cNvPr id="60" name="Rektangel 59"/>
            <p:cNvSpPr>
              <a:spLocks noChangeArrowheads="1"/>
            </p:cNvSpPr>
            <p:nvPr/>
          </p:nvSpPr>
          <p:spPr bwMode="auto">
            <a:xfrm>
              <a:off x="1003300" y="2838450"/>
              <a:ext cx="344488" cy="346075"/>
            </a:xfrm>
            <a:prstGeom prst="rect">
              <a:avLst/>
            </a:prstGeom>
            <a:gradFill flip="none" rotWithShape="1">
              <a:gsLst>
                <a:gs pos="0">
                  <a:srgbClr val="69BED9"/>
                </a:gs>
                <a:gs pos="100000">
                  <a:srgbClr val="1F88C8"/>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61" name="Tekstboks 60"/>
            <p:cNvSpPr txBox="1">
              <a:spLocks noChangeArrowheads="1"/>
            </p:cNvSpPr>
            <p:nvPr/>
          </p:nvSpPr>
          <p:spPr bwMode="auto">
            <a:xfrm>
              <a:off x="1025767" y="2866511"/>
              <a:ext cx="322021" cy="278730"/>
            </a:xfrm>
            <a:prstGeom prst="rect">
              <a:avLst/>
            </a:prstGeom>
            <a:noFill/>
            <a:ln w="25400" cap="flat" cmpd="sng" algn="ctr">
              <a:noFill/>
              <a:prstDash val="solid"/>
            </a:ln>
            <a:effectLst/>
          </p:spPr>
          <p:txBody>
            <a:bodyPr anchor="ctr"/>
            <a:lstStyle/>
            <a:p>
              <a:pPr algn="ctr" defTabSz="914400" fontAlgn="auto">
                <a:spcBef>
                  <a:spcPts val="0"/>
                </a:spcBef>
                <a:spcAft>
                  <a:spcPts val="0"/>
                </a:spcAft>
                <a:defRPr/>
              </a:pPr>
              <a:r>
                <a:rPr lang="da-DK" sz="1200" kern="0" noProof="1">
                  <a:solidFill>
                    <a:sysClr val="window" lastClr="FFFFFF"/>
                  </a:solidFill>
                  <a:latin typeface="Arial" pitchFamily="34" charset="0"/>
                  <a:ea typeface="ＭＳ Ｐゴシック" pitchFamily="-97" charset="-128"/>
                </a:rPr>
                <a:t>1</a:t>
              </a:r>
            </a:p>
          </p:txBody>
        </p:sp>
      </p:gr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7650"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r>
              <a:rPr lang="en-US" sz="1200">
                <a:solidFill>
                  <a:srgbClr val="171717"/>
                </a:solidFill>
              </a:rPr>
              <a:t>Your own footer</a:t>
            </a:r>
          </a:p>
        </p:txBody>
      </p:sp>
      <p:sp>
        <p:nvSpPr>
          <p:cNvPr id="27651"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r>
              <a:rPr lang="en-US" sz="1200">
                <a:solidFill>
                  <a:srgbClr val="171717"/>
                </a:solidFill>
              </a:rPr>
              <a:t>Your Logo</a:t>
            </a:r>
          </a:p>
        </p:txBody>
      </p:sp>
      <p:sp>
        <p:nvSpPr>
          <p:cNvPr id="27652" name="Pladsholder til indhold 17"/>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endParaRPr lang="en-US" smtClean="0">
              <a:latin typeface="Arial" charset="0"/>
              <a:ea typeface="ＭＳ Ｐゴシック" charset="-128"/>
            </a:endParaRPr>
          </a:p>
        </p:txBody>
      </p:sp>
      <p:sp>
        <p:nvSpPr>
          <p:cNvPr id="27653" name="Titel 16"/>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endParaRPr lang="en-US" smtClean="0">
              <a:latin typeface="Arial" charset="0"/>
              <a:ea typeface="ＭＳ Ｐゴシック" charset="-128"/>
            </a:endParaRPr>
          </a:p>
        </p:txBody>
      </p:sp>
      <p:sp>
        <p:nvSpPr>
          <p:cNvPr id="27654" name="Pladsholder til tekst 18"/>
          <p:cNvSpPr>
            <a:spLocks noGrp="1"/>
          </p:cNvSpPr>
          <p:nvPr>
            <p:ph type="body" idx="13"/>
          </p:nvPr>
        </p:nvSpPr>
        <p:spPr bwMode="auto">
          <a:xfrm>
            <a:off x="177800" y="1447800"/>
            <a:ext cx="6489700" cy="358775"/>
          </a:xfrm>
          <a:noFill/>
          <a:ln>
            <a:miter lim="800000"/>
            <a:headEnd/>
            <a:tailEnd/>
          </a:ln>
        </p:spPr>
        <p:txBody>
          <a:bodyPr vert="horz" wrap="square" lIns="91440" tIns="45720" rIns="91440" bIns="45720" numCol="1" anchorCtr="0" compatLnSpc="1">
            <a:prstTxWarp prst="textNoShape">
              <a:avLst/>
            </a:prstTxWarp>
          </a:bodyPr>
          <a:lstStyle/>
          <a:p>
            <a:pPr eaLnBrk="1" hangingPunct="1"/>
            <a:endParaRPr lang="en-US" smtClean="0">
              <a:latin typeface="Arial" charset="0"/>
              <a:ea typeface="ＭＳ Ｐゴシック" charset="-128"/>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8674"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r>
              <a:rPr lang="en-US" sz="1200">
                <a:solidFill>
                  <a:srgbClr val="171717"/>
                </a:solidFill>
              </a:rPr>
              <a:t>Your own footer</a:t>
            </a:r>
          </a:p>
        </p:txBody>
      </p:sp>
      <p:sp>
        <p:nvSpPr>
          <p:cNvPr id="28675"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r>
              <a:rPr lang="en-US" sz="1200">
                <a:solidFill>
                  <a:srgbClr val="171717"/>
                </a:solidFill>
              </a:rPr>
              <a:t>Your Logo</a:t>
            </a:r>
          </a:p>
        </p:txBody>
      </p:sp>
      <p:grpSp>
        <p:nvGrpSpPr>
          <p:cNvPr id="28676" name="Grupper 32"/>
          <p:cNvGrpSpPr>
            <a:grpSpLocks/>
          </p:cNvGrpSpPr>
          <p:nvPr/>
        </p:nvGrpSpPr>
        <p:grpSpPr bwMode="auto">
          <a:xfrm>
            <a:off x="2703513" y="2133600"/>
            <a:ext cx="5218112" cy="1322388"/>
            <a:chOff x="2400934" y="2133600"/>
            <a:chExt cx="5219066" cy="1321778"/>
          </a:xfrm>
        </p:grpSpPr>
        <p:sp>
          <p:nvSpPr>
            <p:cNvPr id="25" name="Rektangel 24"/>
            <p:cNvSpPr/>
            <p:nvPr/>
          </p:nvSpPr>
          <p:spPr>
            <a:xfrm>
              <a:off x="2400934" y="2133600"/>
              <a:ext cx="5219066" cy="1205943"/>
            </a:xfrm>
            <a:prstGeom prst="rect">
              <a:avLst/>
            </a:prstGeom>
            <a:gradFill flip="none" rotWithShape="1">
              <a:gsLst>
                <a:gs pos="0">
                  <a:schemeClr val="accent1">
                    <a:tint val="100000"/>
                    <a:shade val="100000"/>
                    <a:satMod val="130000"/>
                    <a:alpha val="0"/>
                  </a:schemeClr>
                </a:gs>
                <a:gs pos="100000">
                  <a:schemeClr val="accent1">
                    <a:tint val="50000"/>
                    <a:shade val="100000"/>
                    <a:satMod val="3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a-DK" dirty="0">
                <a:solidFill>
                  <a:srgbClr val="FFFFFF"/>
                </a:solidFill>
                <a:latin typeface="Arial" pitchFamily="34" charset="0"/>
                <a:ea typeface="ＭＳ Ｐゴシック" pitchFamily="-97" charset="-128"/>
              </a:endParaRPr>
            </a:p>
          </p:txBody>
        </p:sp>
        <p:sp>
          <p:nvSpPr>
            <p:cNvPr id="28695" name="Tekstboks 26"/>
            <p:cNvSpPr txBox="1">
              <a:spLocks noChangeArrowheads="1"/>
            </p:cNvSpPr>
            <p:nvPr/>
          </p:nvSpPr>
          <p:spPr bwMode="auto">
            <a:xfrm>
              <a:off x="2514600" y="2347382"/>
              <a:ext cx="3238500" cy="1107996"/>
            </a:xfrm>
            <a:prstGeom prst="rect">
              <a:avLst/>
            </a:prstGeom>
            <a:noFill/>
            <a:ln w="9525">
              <a:noFill/>
              <a:miter lim="800000"/>
              <a:headEnd/>
              <a:tailEnd/>
            </a:ln>
          </p:spPr>
          <p:txBody>
            <a:bodyPr>
              <a:spAutoFit/>
            </a:bodyPr>
            <a:lstStyle/>
            <a:p>
              <a:r>
                <a:rPr lang="en-US" sz="1100">
                  <a:solidFill>
                    <a:srgbClr val="171717"/>
                  </a:solidFill>
                </a:rPr>
                <a:t>This is an example text. Go ahead and replace it with your own text. </a:t>
              </a:r>
              <a:r>
                <a:rPr lang="da-DK" sz="1100">
                  <a:solidFill>
                    <a:srgbClr val="171717"/>
                  </a:solidFill>
                </a:rPr>
                <a:t>t</a:t>
              </a:r>
              <a:r>
                <a:rPr lang="en-US" sz="1100">
                  <a:solidFill>
                    <a:srgbClr val="171717"/>
                  </a:solidFill>
                </a:rPr>
                <a:t>This is an example text. Go ahead and replace it with your own text. This is an example text. Go ahead and replace it with your own text. </a:t>
              </a:r>
              <a:endParaRPr lang="da-DK" sz="1100">
                <a:solidFill>
                  <a:srgbClr val="171717"/>
                </a:solidFill>
              </a:endParaRPr>
            </a:p>
            <a:p>
              <a:endParaRPr lang="da-DK" sz="1100">
                <a:solidFill>
                  <a:srgbClr val="171717"/>
                </a:solidFill>
              </a:endParaRPr>
            </a:p>
          </p:txBody>
        </p:sp>
      </p:grpSp>
      <p:grpSp>
        <p:nvGrpSpPr>
          <p:cNvPr id="28677" name="Grupper 34"/>
          <p:cNvGrpSpPr>
            <a:grpSpLocks/>
          </p:cNvGrpSpPr>
          <p:nvPr/>
        </p:nvGrpSpPr>
        <p:grpSpPr bwMode="auto">
          <a:xfrm>
            <a:off x="2703513" y="3416300"/>
            <a:ext cx="5218112" cy="1296988"/>
            <a:chOff x="2400934" y="3416300"/>
            <a:chExt cx="5219066" cy="1296378"/>
          </a:xfrm>
        </p:grpSpPr>
        <p:sp>
          <p:nvSpPr>
            <p:cNvPr id="26" name="Rektangel 25"/>
            <p:cNvSpPr/>
            <p:nvPr/>
          </p:nvSpPr>
          <p:spPr>
            <a:xfrm>
              <a:off x="2400934" y="3416300"/>
              <a:ext cx="5219066" cy="1205933"/>
            </a:xfrm>
            <a:prstGeom prst="rect">
              <a:avLst/>
            </a:prstGeom>
            <a:gradFill flip="none" rotWithShape="1">
              <a:gsLst>
                <a:gs pos="0">
                  <a:schemeClr val="accent1">
                    <a:tint val="100000"/>
                    <a:shade val="100000"/>
                    <a:satMod val="130000"/>
                    <a:alpha val="0"/>
                  </a:schemeClr>
                </a:gs>
                <a:gs pos="100000">
                  <a:schemeClr val="accent1">
                    <a:tint val="50000"/>
                    <a:shade val="100000"/>
                    <a:satMod val="3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a-DK" dirty="0">
                <a:solidFill>
                  <a:srgbClr val="FFFFFF"/>
                </a:solidFill>
                <a:latin typeface="Arial" pitchFamily="34" charset="0"/>
                <a:ea typeface="ＭＳ Ｐゴシック" pitchFamily="-97" charset="-128"/>
              </a:endParaRPr>
            </a:p>
          </p:txBody>
        </p:sp>
        <p:sp>
          <p:nvSpPr>
            <p:cNvPr id="28693" name="Tekstboks 28"/>
            <p:cNvSpPr txBox="1">
              <a:spLocks noChangeArrowheads="1"/>
            </p:cNvSpPr>
            <p:nvPr/>
          </p:nvSpPr>
          <p:spPr bwMode="auto">
            <a:xfrm>
              <a:off x="2541572" y="3604682"/>
              <a:ext cx="3207657" cy="1107996"/>
            </a:xfrm>
            <a:prstGeom prst="rect">
              <a:avLst/>
            </a:prstGeom>
            <a:noFill/>
            <a:ln w="9525">
              <a:noFill/>
              <a:miter lim="800000"/>
              <a:headEnd/>
              <a:tailEnd/>
            </a:ln>
          </p:spPr>
          <p:txBody>
            <a:bodyPr>
              <a:spAutoFit/>
            </a:bodyPr>
            <a:lstStyle/>
            <a:p>
              <a:r>
                <a:rPr lang="en-US" sz="1100">
                  <a:solidFill>
                    <a:srgbClr val="171717"/>
                  </a:solidFill>
                </a:rPr>
                <a:t>This is an example text. Go ahead and replace it with your own text. This is an example text. Go ahead and replace it with your own text. This is an example text. Go ahead and replace it with your own text. </a:t>
              </a:r>
              <a:endParaRPr lang="da-DK" sz="1100">
                <a:solidFill>
                  <a:srgbClr val="171717"/>
                </a:solidFill>
              </a:endParaRPr>
            </a:p>
            <a:p>
              <a:endParaRPr lang="da-DK" sz="1100">
                <a:solidFill>
                  <a:srgbClr val="171717"/>
                </a:solidFill>
              </a:endParaRPr>
            </a:p>
          </p:txBody>
        </p:sp>
      </p:grpSp>
      <p:grpSp>
        <p:nvGrpSpPr>
          <p:cNvPr id="28678" name="Grupper 35"/>
          <p:cNvGrpSpPr>
            <a:grpSpLocks/>
          </p:cNvGrpSpPr>
          <p:nvPr/>
        </p:nvGrpSpPr>
        <p:grpSpPr bwMode="auto">
          <a:xfrm>
            <a:off x="2703513" y="4711700"/>
            <a:ext cx="5218112" cy="1246188"/>
            <a:chOff x="2400934" y="4711700"/>
            <a:chExt cx="5219066" cy="1245578"/>
          </a:xfrm>
        </p:grpSpPr>
        <p:sp>
          <p:nvSpPr>
            <p:cNvPr id="23" name="Rektangel 22"/>
            <p:cNvSpPr/>
            <p:nvPr/>
          </p:nvSpPr>
          <p:spPr>
            <a:xfrm>
              <a:off x="2400934" y="4711700"/>
              <a:ext cx="5219066" cy="1205909"/>
            </a:xfrm>
            <a:prstGeom prst="rect">
              <a:avLst/>
            </a:prstGeom>
            <a:gradFill flip="none" rotWithShape="1">
              <a:gsLst>
                <a:gs pos="0">
                  <a:schemeClr val="accent1">
                    <a:tint val="100000"/>
                    <a:shade val="100000"/>
                    <a:satMod val="130000"/>
                    <a:alpha val="0"/>
                  </a:schemeClr>
                </a:gs>
                <a:gs pos="100000">
                  <a:schemeClr val="accent1">
                    <a:tint val="50000"/>
                    <a:shade val="100000"/>
                    <a:satMod val="3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a-DK" dirty="0">
                <a:solidFill>
                  <a:srgbClr val="FFFFFF"/>
                </a:solidFill>
                <a:latin typeface="Arial" pitchFamily="34" charset="0"/>
                <a:ea typeface="ＭＳ Ｐゴシック" pitchFamily="-97" charset="-128"/>
              </a:endParaRPr>
            </a:p>
          </p:txBody>
        </p:sp>
        <p:sp>
          <p:nvSpPr>
            <p:cNvPr id="28691" name="Tekstboks 31"/>
            <p:cNvSpPr txBox="1">
              <a:spLocks noChangeArrowheads="1"/>
            </p:cNvSpPr>
            <p:nvPr/>
          </p:nvSpPr>
          <p:spPr bwMode="auto">
            <a:xfrm>
              <a:off x="2541572" y="4849282"/>
              <a:ext cx="3207657" cy="1107996"/>
            </a:xfrm>
            <a:prstGeom prst="rect">
              <a:avLst/>
            </a:prstGeom>
            <a:noFill/>
            <a:ln w="9525">
              <a:noFill/>
              <a:miter lim="800000"/>
              <a:headEnd/>
              <a:tailEnd/>
            </a:ln>
          </p:spPr>
          <p:txBody>
            <a:bodyPr>
              <a:spAutoFit/>
            </a:bodyPr>
            <a:lstStyle/>
            <a:p>
              <a:r>
                <a:rPr lang="en-US" sz="1100">
                  <a:solidFill>
                    <a:srgbClr val="171717"/>
                  </a:solidFill>
                </a:rPr>
                <a:t>This is an example text. Go ahead and replace it with your own text. </a:t>
              </a:r>
              <a:r>
                <a:rPr lang="da-DK" sz="1100">
                  <a:solidFill>
                    <a:srgbClr val="171717"/>
                  </a:solidFill>
                </a:rPr>
                <a:t>t</a:t>
              </a:r>
              <a:r>
                <a:rPr lang="en-US" sz="1100">
                  <a:solidFill>
                    <a:srgbClr val="171717"/>
                  </a:solidFill>
                </a:rPr>
                <a:t>This is an example text. Go ahead and replace it with your own text. This is an example text. Go ahead and replace it with your own text. </a:t>
              </a:r>
              <a:endParaRPr lang="da-DK" sz="1100">
                <a:solidFill>
                  <a:srgbClr val="171717"/>
                </a:solidFill>
              </a:endParaRPr>
            </a:p>
            <a:p>
              <a:endParaRPr lang="da-DK" sz="1100">
                <a:solidFill>
                  <a:srgbClr val="171717"/>
                </a:solidFill>
              </a:endParaRPr>
            </a:p>
          </p:txBody>
        </p:sp>
      </p:grpSp>
      <p:sp>
        <p:nvSpPr>
          <p:cNvPr id="28679" name="Rectangle 4"/>
          <p:cNvSpPr>
            <a:spLocks noChangeArrowheads="1"/>
          </p:cNvSpPr>
          <p:nvPr/>
        </p:nvSpPr>
        <p:spPr bwMode="gray">
          <a:xfrm>
            <a:off x="2146300" y="1355725"/>
            <a:ext cx="4852988" cy="358775"/>
          </a:xfrm>
          <a:prstGeom prst="rect">
            <a:avLst/>
          </a:prstGeom>
          <a:noFill/>
          <a:ln w="9525">
            <a:noFill/>
            <a:miter lim="800000"/>
            <a:headEnd/>
            <a:tailEnd/>
          </a:ln>
        </p:spPr>
        <p:txBody>
          <a:bodyPr lIns="0" tIns="0" rIns="0" bIns="0" anchor="ctr"/>
          <a:lstStyle/>
          <a:p>
            <a:pPr algn="ctr" defTabSz="801688"/>
            <a:r>
              <a:rPr lang="en-US" sz="2000">
                <a:solidFill>
                  <a:srgbClr val="171717"/>
                </a:solidFill>
              </a:rPr>
              <a:t>Your own sub headline</a:t>
            </a:r>
          </a:p>
          <a:p>
            <a:pPr algn="ctr" defTabSz="801688"/>
            <a:endParaRPr lang="en-US" sz="2000">
              <a:solidFill>
                <a:srgbClr val="171717"/>
              </a:solidFill>
            </a:endParaRPr>
          </a:p>
        </p:txBody>
      </p:sp>
      <p:sp>
        <p:nvSpPr>
          <p:cNvPr id="28680" name="Rectangle 5"/>
          <p:cNvSpPr txBox="1">
            <a:spLocks noChangeArrowheads="1"/>
          </p:cNvSpPr>
          <p:nvPr/>
        </p:nvSpPr>
        <p:spPr bwMode="gray">
          <a:xfrm>
            <a:off x="3235325" y="779463"/>
            <a:ext cx="2673350" cy="600075"/>
          </a:xfrm>
          <a:prstGeom prst="rect">
            <a:avLst/>
          </a:prstGeom>
          <a:noFill/>
          <a:ln w="9525">
            <a:noFill/>
            <a:miter lim="800000"/>
            <a:headEnd/>
            <a:tailEnd/>
          </a:ln>
        </p:spPr>
        <p:txBody>
          <a:bodyPr lIns="0" rIns="0" anchor="ctr"/>
          <a:lstStyle/>
          <a:p>
            <a:pPr algn="ctr" defTabSz="914400" eaLnBrk="0" hangingPunct="0">
              <a:lnSpc>
                <a:spcPct val="95000"/>
              </a:lnSpc>
            </a:pPr>
            <a:r>
              <a:rPr lang="en-US" sz="3000" b="1">
                <a:solidFill>
                  <a:srgbClr val="171717"/>
                </a:solidFill>
              </a:rPr>
              <a:t>Templates</a:t>
            </a:r>
          </a:p>
        </p:txBody>
      </p:sp>
      <p:grpSp>
        <p:nvGrpSpPr>
          <p:cNvPr id="28681" name="Gruppe 39"/>
          <p:cNvGrpSpPr>
            <a:grpSpLocks/>
          </p:cNvGrpSpPr>
          <p:nvPr/>
        </p:nvGrpSpPr>
        <p:grpSpPr bwMode="auto">
          <a:xfrm>
            <a:off x="1222375" y="2146300"/>
            <a:ext cx="1346200" cy="3771900"/>
            <a:chOff x="1222375" y="2146300"/>
            <a:chExt cx="1346255" cy="3771900"/>
          </a:xfrm>
        </p:grpSpPr>
        <p:sp>
          <p:nvSpPr>
            <p:cNvPr id="6" name="Rektangel 5"/>
            <p:cNvSpPr>
              <a:spLocks noChangeArrowheads="1"/>
            </p:cNvSpPr>
            <p:nvPr/>
          </p:nvSpPr>
          <p:spPr bwMode="auto">
            <a:xfrm>
              <a:off x="1231900" y="4738688"/>
              <a:ext cx="1333554" cy="1179512"/>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400" b="1" kern="0" noProof="1">
                <a:solidFill>
                  <a:sysClr val="window" lastClr="FFFFFF"/>
                </a:solidFill>
                <a:latin typeface="Arial" pitchFamily="34" charset="0"/>
                <a:ea typeface="ＭＳ Ｐゴシック" pitchFamily="-97" charset="-128"/>
              </a:endParaRPr>
            </a:p>
          </p:txBody>
        </p:sp>
        <p:sp>
          <p:nvSpPr>
            <p:cNvPr id="8" name="Højrepil 7"/>
            <p:cNvSpPr/>
            <p:nvPr/>
          </p:nvSpPr>
          <p:spPr bwMode="auto">
            <a:xfrm rot="5400000">
              <a:off x="1631183" y="4653750"/>
              <a:ext cx="485775" cy="354026"/>
            </a:xfrm>
            <a:prstGeom prst="rightArrow">
              <a:avLst>
                <a:gd name="adj1" fmla="val 50000"/>
                <a:gd name="adj2" fmla="val 82469"/>
              </a:avLst>
            </a:pr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defRPr/>
              </a:pPr>
              <a:r>
                <a:rPr lang="da-DK" sz="1600" b="1" kern="0" noProof="1">
                  <a:solidFill>
                    <a:srgbClr val="FFFFFF"/>
                  </a:solidFill>
                  <a:latin typeface="Arial" pitchFamily="34" charset="0"/>
                  <a:ea typeface="ＭＳ Ｐゴシック" pitchFamily="-97" charset="-128"/>
                </a:rPr>
                <a:t> </a:t>
              </a:r>
            </a:p>
          </p:txBody>
        </p:sp>
        <p:sp>
          <p:nvSpPr>
            <p:cNvPr id="5" name="Rektangel 4"/>
            <p:cNvSpPr>
              <a:spLocks noChangeArrowheads="1"/>
            </p:cNvSpPr>
            <p:nvPr/>
          </p:nvSpPr>
          <p:spPr bwMode="auto">
            <a:xfrm>
              <a:off x="1231900" y="3441700"/>
              <a:ext cx="1333554" cy="1179513"/>
            </a:xfrm>
            <a:prstGeom prst="rect">
              <a:avLst/>
            </a:pr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defRPr/>
              </a:pPr>
              <a:endParaRPr lang="da-DK" sz="1600" b="1" kern="0" noProof="1">
                <a:solidFill>
                  <a:srgbClr val="FFFFFF"/>
                </a:solidFill>
                <a:latin typeface="Arial" pitchFamily="34" charset="0"/>
                <a:ea typeface="ＭＳ Ｐゴシック" pitchFamily="-97" charset="-128"/>
              </a:endParaRPr>
            </a:p>
          </p:txBody>
        </p:sp>
        <p:sp>
          <p:nvSpPr>
            <p:cNvPr id="7" name="Højrepil 6"/>
            <p:cNvSpPr/>
            <p:nvPr/>
          </p:nvSpPr>
          <p:spPr bwMode="auto">
            <a:xfrm rot="5400000">
              <a:off x="1654997" y="3358349"/>
              <a:ext cx="485775" cy="354027"/>
            </a:xfrm>
            <a:prstGeom prst="rightArrow">
              <a:avLst>
                <a:gd name="adj1" fmla="val 50000"/>
                <a:gd name="adj2" fmla="val 82469"/>
              </a:avLst>
            </a:prstGeom>
            <a:gradFill flip="none" rotWithShape="1">
              <a:gsLst>
                <a:gs pos="0">
                  <a:srgbClr val="002060"/>
                </a:gs>
                <a:gs pos="100000">
                  <a:srgbClr val="1F88C8"/>
                </a:gs>
              </a:gsLst>
              <a:lin ang="2700000" scaled="1"/>
              <a:tileRect/>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defRPr/>
              </a:pPr>
              <a:r>
                <a:rPr lang="da-DK" sz="1400" b="1" kern="0" noProof="1">
                  <a:solidFill>
                    <a:sysClr val="window" lastClr="FFFFFF"/>
                  </a:solidFill>
                  <a:latin typeface="Arial" pitchFamily="34" charset="0"/>
                  <a:ea typeface="ＭＳ Ｐゴシック" pitchFamily="-97" charset="-128"/>
                </a:rPr>
                <a:t> </a:t>
              </a:r>
            </a:p>
          </p:txBody>
        </p:sp>
        <p:sp>
          <p:nvSpPr>
            <p:cNvPr id="4" name="Rektangel 3"/>
            <p:cNvSpPr>
              <a:spLocks noChangeArrowheads="1"/>
            </p:cNvSpPr>
            <p:nvPr/>
          </p:nvSpPr>
          <p:spPr bwMode="auto">
            <a:xfrm>
              <a:off x="1231900" y="2146300"/>
              <a:ext cx="1333554" cy="1179513"/>
            </a:xfrm>
            <a:prstGeom prst="rect">
              <a:avLst/>
            </a:prstGeom>
            <a:gradFill rotWithShape="1">
              <a:gsLst>
                <a:gs pos="0">
                  <a:schemeClr val="accent1"/>
                </a:gs>
                <a:gs pos="100000">
                  <a:schemeClr val="tx1"/>
                </a:gs>
              </a:gsLst>
              <a:lin ang="16200000"/>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indent="-342900" algn="ctr">
                <a:defRPr/>
              </a:pPr>
              <a:endParaRPr lang="da-DK" noProof="1">
                <a:solidFill>
                  <a:srgbClr val="FFFFFF"/>
                </a:solidFill>
                <a:latin typeface="Arial" pitchFamily="34" charset="0"/>
                <a:ea typeface="ＭＳ Ｐゴシック" pitchFamily="-97" charset="-128"/>
              </a:endParaRPr>
            </a:p>
          </p:txBody>
        </p:sp>
        <p:sp>
          <p:nvSpPr>
            <p:cNvPr id="28687" name="Text Box 52"/>
            <p:cNvSpPr txBox="1">
              <a:spLocks noChangeArrowheads="1"/>
            </p:cNvSpPr>
            <p:nvPr/>
          </p:nvSpPr>
          <p:spPr bwMode="gray">
            <a:xfrm>
              <a:off x="1222375" y="2527356"/>
              <a:ext cx="1346255" cy="461665"/>
            </a:xfrm>
            <a:prstGeom prst="rect">
              <a:avLst/>
            </a:prstGeom>
            <a:noFill/>
            <a:ln w="9525">
              <a:noFill/>
              <a:miter lim="800000"/>
              <a:headEnd/>
              <a:tailEnd/>
            </a:ln>
          </p:spPr>
          <p:txBody>
            <a:bodyPr>
              <a:spAutoFit/>
            </a:bodyPr>
            <a:lstStyle/>
            <a:p>
              <a:pPr algn="ctr" defTabSz="801688">
                <a:spcBef>
                  <a:spcPct val="20000"/>
                </a:spcBef>
              </a:pPr>
              <a:r>
                <a:rPr lang="en-US" sz="1200" noProof="1">
                  <a:solidFill>
                    <a:srgbClr val="171717"/>
                  </a:solidFill>
                </a:rPr>
                <a:t>This is placeholder text. </a:t>
              </a:r>
            </a:p>
          </p:txBody>
        </p:sp>
        <p:sp>
          <p:nvSpPr>
            <p:cNvPr id="28688" name="Text Box 52"/>
            <p:cNvSpPr txBox="1">
              <a:spLocks noChangeArrowheads="1"/>
            </p:cNvSpPr>
            <p:nvPr/>
          </p:nvSpPr>
          <p:spPr bwMode="gray">
            <a:xfrm>
              <a:off x="1222375" y="5084409"/>
              <a:ext cx="1346255" cy="461665"/>
            </a:xfrm>
            <a:prstGeom prst="rect">
              <a:avLst/>
            </a:prstGeom>
            <a:noFill/>
            <a:ln w="9525">
              <a:noFill/>
              <a:miter lim="800000"/>
              <a:headEnd/>
              <a:tailEnd/>
            </a:ln>
          </p:spPr>
          <p:txBody>
            <a:bodyPr>
              <a:spAutoFit/>
            </a:bodyPr>
            <a:lstStyle/>
            <a:p>
              <a:pPr algn="ctr" defTabSz="801688">
                <a:spcBef>
                  <a:spcPct val="20000"/>
                </a:spcBef>
              </a:pPr>
              <a:r>
                <a:rPr lang="en-US" sz="1200" noProof="1">
                  <a:solidFill>
                    <a:schemeClr val="bg2"/>
                  </a:solidFill>
                </a:rPr>
                <a:t>This is placeholder text. </a:t>
              </a:r>
            </a:p>
          </p:txBody>
        </p:sp>
        <p:sp>
          <p:nvSpPr>
            <p:cNvPr id="28689" name="Text Box 52"/>
            <p:cNvSpPr txBox="1">
              <a:spLocks noChangeArrowheads="1"/>
            </p:cNvSpPr>
            <p:nvPr/>
          </p:nvSpPr>
          <p:spPr bwMode="gray">
            <a:xfrm>
              <a:off x="1222375" y="3800097"/>
              <a:ext cx="1346255" cy="461665"/>
            </a:xfrm>
            <a:prstGeom prst="rect">
              <a:avLst/>
            </a:prstGeom>
            <a:noFill/>
            <a:ln w="9525">
              <a:noFill/>
              <a:miter lim="800000"/>
              <a:headEnd/>
              <a:tailEnd/>
            </a:ln>
          </p:spPr>
          <p:txBody>
            <a:bodyPr>
              <a:spAutoFit/>
            </a:bodyPr>
            <a:lstStyle/>
            <a:p>
              <a:pPr algn="ctr" defTabSz="801688">
                <a:spcBef>
                  <a:spcPct val="20000"/>
                </a:spcBef>
              </a:pPr>
              <a:r>
                <a:rPr lang="en-US" sz="1200" noProof="1">
                  <a:solidFill>
                    <a:srgbClr val="171717"/>
                  </a:solidFill>
                </a:rPr>
                <a:t>This is placeholder text. </a:t>
              </a:r>
            </a:p>
          </p:txBody>
        </p:sp>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C018754749991">
  <a:themeElements>
    <a:clrScheme name="Brugerdefineret 6">
      <a:dk1>
        <a:srgbClr val="FFFCF9"/>
      </a:dk1>
      <a:lt1>
        <a:sysClr val="window" lastClr="FFFFFF"/>
      </a:lt1>
      <a:dk2>
        <a:srgbClr val="D7D8D9"/>
      </a:dk2>
      <a:lt2>
        <a:srgbClr val="FFFFFF"/>
      </a:lt2>
      <a:accent1>
        <a:srgbClr val="E6E6E6"/>
      </a:accent1>
      <a:accent2>
        <a:srgbClr val="F9AF18"/>
      </a:accent2>
      <a:accent3>
        <a:srgbClr val="78C5DD"/>
      </a:accent3>
      <a:accent4>
        <a:srgbClr val="0081BE"/>
      </a:accent4>
      <a:accent5>
        <a:srgbClr val="FAB900"/>
      </a:accent5>
      <a:accent6>
        <a:srgbClr val="E7711C"/>
      </a:accent6>
      <a:hlink>
        <a:srgbClr val="7EB220"/>
      </a:hlink>
      <a:folHlink>
        <a:srgbClr val="7EB2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Kontortema">
  <a:themeElements>
    <a:clrScheme name="Brugerdefineret 6">
      <a:dk1>
        <a:srgbClr val="FFFCF9"/>
      </a:dk1>
      <a:lt1>
        <a:sysClr val="window" lastClr="FFFFFF"/>
      </a:lt1>
      <a:dk2>
        <a:srgbClr val="D7D8D9"/>
      </a:dk2>
      <a:lt2>
        <a:srgbClr val="FFFFFF"/>
      </a:lt2>
      <a:accent1>
        <a:srgbClr val="E6E6E6"/>
      </a:accent1>
      <a:accent2>
        <a:srgbClr val="F9AF18"/>
      </a:accent2>
      <a:accent3>
        <a:srgbClr val="78C5DD"/>
      </a:accent3>
      <a:accent4>
        <a:srgbClr val="0081BE"/>
      </a:accent4>
      <a:accent5>
        <a:srgbClr val="FAB900"/>
      </a:accent5>
      <a:accent6>
        <a:srgbClr val="E7711C"/>
      </a:accent6>
      <a:hlink>
        <a:srgbClr val="7EB220"/>
      </a:hlink>
      <a:folHlink>
        <a:srgbClr val="7EB2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9626E48-2633-4046-AC88-6732CA3FC9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TC018754749991</Template>
  <TotalTime>5437</TotalTime>
  <Words>1691</Words>
  <Application>Microsoft Macintosh PowerPoint</Application>
  <PresentationFormat>On-screen Show (4:3)</PresentationFormat>
  <Paragraphs>259</Paragraphs>
  <Slides>23</Slides>
  <Notes>0</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TC018754749991</vt:lpstr>
      <vt:lpstr>1_Kontortema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Templates</vt:lpstr>
      <vt:lpstr>PowerPoint Presentation</vt:lpstr>
      <vt:lpstr>Templates</vt:lpstr>
      <vt:lpstr>Arrow Process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Dias nummer 1</dc:title>
  <dc:creator/>
  <cp:keywords/>
  <cp:lastModifiedBy>Sears Holdings</cp:lastModifiedBy>
  <cp:revision>339</cp:revision>
  <dcterms:modified xsi:type="dcterms:W3CDTF">2012-09-21T21:03:58Z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TC018754749991</vt:lpwstr>
  </property>
</Properties>
</file>