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A445-DD12-4DE3-A515-256C80EABA4E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D16-5297-476A-817A-6EABE2DF9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A445-DD12-4DE3-A515-256C80EABA4E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D16-5297-476A-817A-6EABE2DF9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A445-DD12-4DE3-A515-256C80EABA4E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D16-5297-476A-817A-6EABE2DF9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A445-DD12-4DE3-A515-256C80EABA4E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D16-5297-476A-817A-6EABE2DF9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A445-DD12-4DE3-A515-256C80EABA4E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D16-5297-476A-817A-6EABE2DF9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A445-DD12-4DE3-A515-256C80EABA4E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D16-5297-476A-817A-6EABE2DF9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A445-DD12-4DE3-A515-256C80EABA4E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D16-5297-476A-817A-6EABE2DF9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A445-DD12-4DE3-A515-256C80EABA4E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D16-5297-476A-817A-6EABE2DF9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A445-DD12-4DE3-A515-256C80EABA4E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D16-5297-476A-817A-6EABE2DF9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A445-DD12-4DE3-A515-256C80EABA4E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D16-5297-476A-817A-6EABE2DF9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A445-DD12-4DE3-A515-256C80EABA4E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8D16-5297-476A-817A-6EABE2DF9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A445-DD12-4DE3-A515-256C80EABA4E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8D16-5297-476A-817A-6EABE2DF9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-418306" y="1181100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48694" y="1180306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144294" y="1180306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8115300" y="1180306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" y="1143000"/>
            <a:ext cx="853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817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8389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3723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980406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437606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1249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821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1155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723606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5180806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0205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4777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011194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619206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8076406" y="11422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3000" y="392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Week 1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86200" y="38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Week 2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81800" y="392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Week 3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7338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47800" y="1447800"/>
            <a:ext cx="3810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57400" y="1447800"/>
            <a:ext cx="3810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46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14400" y="2514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Receive </a:t>
            </a:r>
          </a:p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Requirements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1219994" y="22090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752600" y="22098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Estimates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96000" y="1447800"/>
            <a:ext cx="3810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532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910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006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153400" y="1447800"/>
            <a:ext cx="381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962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2578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cxnSp>
        <p:nvCxnSpPr>
          <p:cNvPr id="99" name="Straight Arrow Connector 98"/>
          <p:cNvCxnSpPr/>
          <p:nvPr/>
        </p:nvCxnSpPr>
        <p:spPr>
          <a:xfrm rot="5400000">
            <a:off x="1905794" y="2132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5944394" y="2132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791200" y="2514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Start Work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72400" y="25908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Code Freeze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rot="5400000">
            <a:off x="7925197" y="2208609"/>
            <a:ext cx="761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52400" y="62484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dirty="0" smtClean="0"/>
              <a:t>Any requirements/features handed off for estimation after 12:00 P.M. Wednesday will be included in the next development life cycle (three weeks later).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004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144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10400" y="1447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-418306" y="4010680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2248694" y="4009886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5144294" y="4009886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8115300" y="4009886"/>
            <a:ext cx="1447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4800" y="3972580"/>
            <a:ext cx="853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3817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8389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13723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980406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2437606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31249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35821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41155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4723606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5180806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0205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64777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7011194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7619206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8076406" y="397178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143000" y="32222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Week 4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886200" y="32105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Week 5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781800" y="32222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Week 6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572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9144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5146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1910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9812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57200" y="4277380"/>
            <a:ext cx="3810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14400" y="427738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4478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962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8153400" y="427738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52400" y="57150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QA Bug      Fixes 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38" name="Straight Arrow Connector 137"/>
          <p:cNvCxnSpPr>
            <a:stCxn id="127" idx="2"/>
          </p:cNvCxnSpPr>
          <p:nvPr/>
        </p:nvCxnSpPr>
        <p:spPr>
          <a:xfrm rot="5400000">
            <a:off x="81290" y="5224790"/>
            <a:ext cx="11328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85800" y="542038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Code Push</a:t>
            </a:r>
            <a:endParaRPr lang="en-US" sz="1400" b="1" dirty="0"/>
          </a:p>
        </p:txBody>
      </p:sp>
      <p:cxnSp>
        <p:nvCxnSpPr>
          <p:cNvPr id="140" name="Straight Arrow Connector 139"/>
          <p:cNvCxnSpPr/>
          <p:nvPr/>
        </p:nvCxnSpPr>
        <p:spPr>
          <a:xfrm rot="5400000">
            <a:off x="686594" y="503858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7338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1910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8006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52578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32004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65532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0104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019800" y="4267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82</Words>
  <Application>Microsoft Macintosh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Sears Holdings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hsharif</dc:creator>
  <cp:lastModifiedBy>hsharif</cp:lastModifiedBy>
  <cp:revision>10</cp:revision>
  <dcterms:created xsi:type="dcterms:W3CDTF">2012-02-24T14:42:55Z</dcterms:created>
  <dcterms:modified xsi:type="dcterms:W3CDTF">2012-02-24T14:57:10Z</dcterms:modified>
</cp:coreProperties>
</file>