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10ED-351D-4A38-B9ED-4E608676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4374F9-7D78-451D-9FBA-38A8D761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E511F-1552-4482-A731-6A6D082A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4A9D8-465A-438B-9353-B348BC92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DCC76D-6865-44AA-9202-C6399BC8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49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94E7C-1610-4B01-9F62-5EE67851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80A713-91AF-452F-B84D-2CEC7F80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264D4-F54E-444C-9E05-ABBB958A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BA621-DF0E-4D21-BE64-1B169A5F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687C6-DC2A-4E43-A488-2A23B584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B021FA-FC9E-4A43-8989-FEA62D5DE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232EE1-DB5E-4248-A009-93DF1774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7B29C-9503-4672-96A0-FB2C890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A7CA4-45FF-4390-B594-1E414483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A9373-404B-416A-80B6-1D40D6DE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7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1CF2-4320-45B2-A3B0-4CB47915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FEEE0-0304-4D0A-B257-9A5153EE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629FB-C000-4C61-898A-74512E90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D16E3-9362-4083-9609-BAC5E48F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952EB-37CD-48A7-A18B-42D7B995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0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D6201-F788-4BCB-B817-29BDA896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B809F1-6D94-4B76-82A5-4705D56A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0DF9C5-3DCC-4240-A797-2873DBA5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F6070-F46E-47B1-ABCF-F5628569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05EDD-8083-45FC-9DB1-3F28A3A6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ED83-2B00-4BE1-892B-03A8EC3F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8AE01-A4F6-4C8B-B7E4-F768A889B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F878B-B04E-4D95-BD64-B49F08216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F69F6A-DEF6-4C3D-B309-A04072F0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A36F91-8F8E-4D79-8076-E254AC95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3368CD-BB59-488F-809D-CF0C576D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6446-8D31-4F6C-B853-6365D65B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A7C57-A3BD-4DBA-A956-43392DBD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54F9F1-0991-4DAA-8CF7-B7F751B4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A760B6-E9A8-41EA-8AC4-2897D2E33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DFF92E-B066-4A6C-AA46-BED695677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FC90D8-804B-4E21-8392-823D4F26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3C6BC-BFCC-4CE5-AFCB-349A3CE1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8722FC-C0DA-4538-B149-22CD48C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0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B1D91-DC88-4D63-B577-F654DB23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AD62CE-A6D1-4ED9-9307-05E15F72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5FD3A-4C50-4E2B-B2D3-86C15C38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67EC38-0284-40D8-9AA2-2BE629EB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824738-6667-4C28-9C11-3FA471AE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0A6DA7-3DF2-424A-963C-C6E71AE1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F45924-133C-40DB-BE84-B68994BC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0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3338B-BA72-4904-88AA-90E1DE9F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D5B91-268B-4FAE-BAB7-14AFC526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E9319A-D1B6-457F-B61C-3AF934303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B4081-E8BB-446B-B63B-058484AA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99585-2154-47B0-9E33-1607B8F7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D048BD-8103-4D2A-9311-829FEDE9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76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1429A-4AAB-4A83-91AA-E7C2CE51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432D76-B83E-4CAB-B06A-459610749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8FD0E9-D68F-43F1-AA5A-F49F785F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4C75E1-B54E-4E42-869C-F7518DCA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DD9B8A-70EE-4D0F-B184-8AF6359D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99EF5-9A32-42DD-86FB-5DE46CA5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E736D6-4D75-469F-A7A6-13298058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EB869-2559-4838-B550-A0D38B86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F1583-C098-4A23-8B05-09122C045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A77A-1D87-4437-AA9E-625C1B5D80D2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D7C15-FD15-42D1-AEA2-D24ACCF98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793C3-3976-4995-A032-385E5ADC1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9F03-0E1D-45A0-AD98-0B91CF47E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0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212B6-045B-465E-ABD3-AC8763F8D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9FC408-72A6-4E36-8D04-D0345FA83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CAA1E13-F80D-480A-BA9C-4D1067905C85}"/>
              </a:ext>
            </a:extLst>
          </p:cNvPr>
          <p:cNvGrpSpPr/>
          <p:nvPr/>
        </p:nvGrpSpPr>
        <p:grpSpPr>
          <a:xfrm>
            <a:off x="952499" y="0"/>
            <a:ext cx="10287001" cy="6858000"/>
            <a:chOff x="952499" y="0"/>
            <a:chExt cx="10287001" cy="6858000"/>
          </a:xfrm>
        </p:grpSpPr>
        <p:pic>
          <p:nvPicPr>
            <p:cNvPr id="5" name="Imagem 4" descr="Homem com os braços abertos&#10;&#10;Descrição gerada automaticamente com confiança baixa">
              <a:extLst>
                <a:ext uri="{FF2B5EF4-FFF2-40B4-BE49-F238E27FC236}">
                  <a16:creationId xmlns:a16="http://schemas.microsoft.com/office/drawing/2014/main" id="{E1BA306C-ADC9-4632-9F54-0795D9702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CB9DE16-D2C8-405F-90A3-5B19983C8158}"/>
                </a:ext>
              </a:extLst>
            </p:cNvPr>
            <p:cNvSpPr txBox="1"/>
            <p:nvPr/>
          </p:nvSpPr>
          <p:spPr>
            <a:xfrm>
              <a:off x="3918635" y="2678847"/>
              <a:ext cx="4775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0" dirty="0">
                  <a:solidFill>
                    <a:schemeClr val="bg1"/>
                  </a:solidFill>
                  <a:latin typeface="Daft Brush" panose="02000503000000000000" pitchFamily="50" charset="0"/>
                </a:rPr>
                <a:t>BEER Time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C1A6253-B367-4039-AB6C-B00EE2E3E984}"/>
                </a:ext>
              </a:extLst>
            </p:cNvPr>
            <p:cNvSpPr txBox="1"/>
            <p:nvPr/>
          </p:nvSpPr>
          <p:spPr>
            <a:xfrm>
              <a:off x="952499" y="5734734"/>
              <a:ext cx="10286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Daft Brush" panose="02000503000000000000" pitchFamily="50" charset="0"/>
                </a:rPr>
                <a:t>Est.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602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Daft Brush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Nacif</dc:creator>
  <cp:lastModifiedBy>Bernardo Nacif</cp:lastModifiedBy>
  <cp:revision>1</cp:revision>
  <dcterms:created xsi:type="dcterms:W3CDTF">2021-09-18T19:10:03Z</dcterms:created>
  <dcterms:modified xsi:type="dcterms:W3CDTF">2021-09-18T20:05:17Z</dcterms:modified>
</cp:coreProperties>
</file>