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33473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3347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BBB4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8F8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8F8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DEB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347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5E2D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5E2DC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6A7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063089" y="365759"/>
            <a:ext cx="2329467" cy="1237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imes New Roman"/>
              <a:buNone/>
            </a:pPr>
            <a:r>
              <a:rPr lang="es-MX" sz="88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/>
          </a:p>
        </p:txBody>
      </p:sp>
      <p:pic>
        <p:nvPicPr>
          <p:cNvPr descr="Resultado de imagen de git" id="103" name="Google Shape;103;p15"/>
          <p:cNvPicPr preferRelativeResize="0"/>
          <p:nvPr/>
        </p:nvPicPr>
        <p:blipFill rotWithShape="1">
          <a:blip r:embed="rId3">
            <a:alphaModFix/>
          </a:blip>
          <a:srcRect b="11189" l="0" r="0" t="7998"/>
          <a:stretch/>
        </p:blipFill>
        <p:spPr>
          <a:xfrm>
            <a:off x="3705801" y="0"/>
            <a:ext cx="84861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Fusionar ramas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824551" y="1538286"/>
            <a:ext cx="9525397" cy="429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git checkout [Rama destino]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git pull origin [Rama destino]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git merge [Rama origen]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git push origin [Rama destino]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*Rama destino = Rama donde se guardará la fusión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*Rama origen = Rama que se quiere fusionar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Nota: Hay que revisar de que el merge no genere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¿Qué es un conflicto?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824551" y="1538286"/>
            <a:ext cx="10506058" cy="10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inconsistencia entre los archivos de dos ramas de un repositorio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da cuando dos personas cambiaron la misma porción de un código.</a:t>
            </a:r>
            <a:endParaRPr/>
          </a:p>
        </p:txBody>
      </p:sp>
      <p:pic>
        <p:nvPicPr>
          <p:cNvPr descr="Resultado de imagen de merge conflict" id="176" name="Google Shape;176;p25"/>
          <p:cNvPicPr preferRelativeResize="0"/>
          <p:nvPr/>
        </p:nvPicPr>
        <p:blipFill rotWithShape="1">
          <a:blip r:embed="rId3">
            <a:alphaModFix/>
          </a:blip>
          <a:srcRect b="7771" l="24550" r="45032" t="69334"/>
          <a:stretch/>
        </p:blipFill>
        <p:spPr>
          <a:xfrm>
            <a:off x="928468" y="2906246"/>
            <a:ext cx="10156873" cy="32564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8609428" y="3665757"/>
            <a:ext cx="2039815" cy="576776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13950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8609428" y="4682089"/>
            <a:ext cx="1659988" cy="576776"/>
          </a:xfrm>
          <a:prstGeom prst="rect">
            <a:avLst/>
          </a:prstGeom>
          <a:solidFill>
            <a:srgbClr val="FF0000">
              <a:alpha val="40000"/>
            </a:srgbClr>
          </a:solidFill>
          <a:ln cap="flat" cmpd="sng" w="13950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¿Qué hacer ante un conflicto?</a:t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824551" y="1538286"/>
            <a:ext cx="10506058" cy="10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ramas no se fusionarán correctamente hasta que los conflictos se hayan arreglado. Esto se hace decidiendo cuál de los cambios se queda.</a:t>
            </a:r>
            <a:endParaRPr/>
          </a:p>
        </p:txBody>
      </p:sp>
      <p:pic>
        <p:nvPicPr>
          <p:cNvPr descr="Resultado de imagen de merge conflict"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344" y="2786064"/>
            <a:ext cx="9658143" cy="362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¿Qué hacer ante un conflicto?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824551" y="1510150"/>
            <a:ext cx="7564075" cy="152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varios entornos de desarrollo integrado (IDE) y editores de texto que marcan las partes de código que están en conflicto. Estos son algunos de ellos:</a:t>
            </a:r>
            <a:endParaRPr/>
          </a:p>
        </p:txBody>
      </p:sp>
      <p:pic>
        <p:nvPicPr>
          <p:cNvPr descr="Resultado de imagen de vs code"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18" y="3322983"/>
            <a:ext cx="2405270" cy="24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1376372" y="5842538"/>
            <a:ext cx="1540962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de intellij idea logo"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781" y="3322984"/>
            <a:ext cx="2405270" cy="24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4262511" y="5844980"/>
            <a:ext cx="2124221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Intellij IDEA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1809" y="3322983"/>
            <a:ext cx="2406232" cy="2405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7441809" y="5842538"/>
            <a:ext cx="2406231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Sublime Text 3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7627916" y="3815219"/>
            <a:ext cx="3888224" cy="2075238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¿Cómo evitar un conflicto?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824550" y="1538286"/>
            <a:ext cx="6662928" cy="447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mejor forma de evitar conflictos al fusionar ramas es mediante la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continua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avances. Esto significa subir de forma constante tus avances al repositorio para que las diferencias de código entre tu rama y las de los demás no sea tan grande. Esto requiere que haya una comunicación constante en tu equipo para informar los cambios que se hacen al código.</a:t>
            </a:r>
            <a:endParaRPr/>
          </a:p>
        </p:txBody>
      </p:sp>
      <p:pic>
        <p:nvPicPr>
          <p:cNvPr descr="Resultado de imagen de comunicacion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914" y="1739980"/>
            <a:ext cx="3888224" cy="2075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erge branch"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2259" y="3894775"/>
            <a:ext cx="3739535" cy="19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¿Cómo evitar un conflicto?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824549" y="1538286"/>
            <a:ext cx="10214511" cy="10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no subes tus avances de forma constante, entonces habrá más conflictos al hacer el merge, lo cual tomará más tiempo arreglarlos.</a:t>
            </a:r>
            <a:endParaRPr/>
          </a:p>
        </p:txBody>
      </p:sp>
      <p:pic>
        <p:nvPicPr>
          <p:cNvPr descr="Resultado de imagen de bob esponja cerebro en llamas"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29" y="2814430"/>
            <a:ext cx="4750905" cy="3563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erge conflict meme" id="214" name="Google Shape;2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9252" y="2814430"/>
            <a:ext cx="4750904" cy="356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Repositorios en la nube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824549" y="1538286"/>
            <a:ext cx="10916877" cy="10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varias empresas que ofrecen repositorios en la nube como remotos. Algunas de las más importantes son: </a:t>
            </a:r>
            <a:endParaRPr/>
          </a:p>
        </p:txBody>
      </p:sp>
      <p:pic>
        <p:nvPicPr>
          <p:cNvPr descr="Resultado de imagen de github" id="221" name="Google Shape;221;p30"/>
          <p:cNvPicPr preferRelativeResize="0"/>
          <p:nvPr/>
        </p:nvPicPr>
        <p:blipFill rotWithShape="1">
          <a:blip r:embed="rId3">
            <a:alphaModFix/>
          </a:blip>
          <a:srcRect b="14446" l="29253" r="29334" t="14501"/>
          <a:stretch/>
        </p:blipFill>
        <p:spPr>
          <a:xfrm>
            <a:off x="943821" y="2898746"/>
            <a:ext cx="2902226" cy="27697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/>
          <p:nvPr/>
        </p:nvSpPr>
        <p:spPr>
          <a:xfrm>
            <a:off x="1624453" y="5838679"/>
            <a:ext cx="1540962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de bitbucket logo" id="223" name="Google Shape;2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9441" y="2898745"/>
            <a:ext cx="3077448" cy="276970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5010372" y="5838679"/>
            <a:ext cx="1675585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Bitbucket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de gitlab" id="225" name="Google Shape;2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0283" y="2898745"/>
            <a:ext cx="2996665" cy="27697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>
            <a:off x="8510822" y="5838679"/>
            <a:ext cx="1675585" cy="544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Gitlab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2366971" y="1868556"/>
            <a:ext cx="7696598" cy="26918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imes New Roman"/>
              <a:buNone/>
            </a:pPr>
            <a:r>
              <a:rPr lang="es-MX" sz="9600">
                <a:latin typeface="Times New Roman"/>
                <a:ea typeface="Times New Roman"/>
                <a:cs typeface="Times New Roman"/>
                <a:sym typeface="Times New Roman"/>
              </a:rPr>
              <a:t>¡Empecemos a trabajar en Git!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824550" y="365760"/>
            <a:ext cx="9260354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¿Qué es Git?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24551" y="1758868"/>
            <a:ext cx="5449744" cy="250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es un sistema de control de versiones que permite registrar los cambios realizados a archivos de computadora con el fin de coordinar los avances de un equipo de trabajo. 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32363" l="26073" r="54984" t="36038"/>
          <a:stretch/>
        </p:blipFill>
        <p:spPr>
          <a:xfrm>
            <a:off x="6612835" y="1192696"/>
            <a:ext cx="4507716" cy="422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824550" y="365760"/>
            <a:ext cx="9260354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Terminología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24550" y="1758868"/>
            <a:ext cx="7617085" cy="293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Repositorio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Proyecto seguido por Git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Cambio realizado a un proyecto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Copia aislada del proyecto en que una persona puede realizar su respectivo trabajo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39794" l="29900" r="58749" t="43897"/>
          <a:stretch/>
        </p:blipFill>
        <p:spPr>
          <a:xfrm>
            <a:off x="824550" y="4149940"/>
            <a:ext cx="2899311" cy="234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 branch"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6785" y="4228542"/>
            <a:ext cx="7270665" cy="210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824550" y="365760"/>
            <a:ext cx="1002898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51054" y="1617797"/>
            <a:ext cx="11181920" cy="152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AutoNum type="arabicParenR"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Distribuido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 hay una conexión central a Internet o un servidor</a:t>
            </a:r>
            <a:endParaRPr/>
          </a:p>
          <a:p>
            <a:pPr indent="-514350" lvl="0" marL="5143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AutoNum type="arabicParenR"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Ramas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Las diversificaciones del proyecto se pueden unir después</a:t>
            </a:r>
            <a:endParaRPr/>
          </a:p>
          <a:p>
            <a:pPr indent="-514350" lvl="0" marL="51435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AutoNum type="arabicParenR"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Integridad de datos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Asegura que cada persona tenga los mismos datos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26170" l="20326" r="48044" t="30296"/>
          <a:stretch/>
        </p:blipFill>
        <p:spPr>
          <a:xfrm>
            <a:off x="1007165" y="3488594"/>
            <a:ext cx="3721985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 rama"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19548" r="1740" t="0"/>
          <a:stretch/>
        </p:blipFill>
        <p:spPr>
          <a:xfrm>
            <a:off x="5254388" y="3488593"/>
            <a:ext cx="6097215" cy="28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 b="35605" l="30154" r="58868" t="39067"/>
          <a:stretch/>
        </p:blipFill>
        <p:spPr>
          <a:xfrm>
            <a:off x="5549780" y="4928593"/>
            <a:ext cx="955924" cy="12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824550" y="365760"/>
            <a:ext cx="1002898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Clonar un repositorio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24550" y="1697310"/>
            <a:ext cx="7033989" cy="250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 (Dirección URL del repositorio):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Clona el repositorio en tu computadora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*NOTA: Primero debes crear una carpeta en tu computadora donde se guardará el repositorio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de git clone"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071" y="1576049"/>
            <a:ext cx="3639379" cy="303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Subir archivos al repositorio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4551" y="1697310"/>
            <a:ext cx="10307275" cy="2018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add -A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Sube los cambios realizados a los archivos a una zona de pruebas para que Git empiece a rastrearlos. 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-m “Mensaje*”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Sube el contenido al repositorio local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 origin [Rama]* 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Sube el contenido al repositorio remoto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824550" y="4144335"/>
            <a:ext cx="10174754" cy="152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*Nota: El mensaje debe explicar a detalle qué cambio se ha realizado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*Nota: Debes elegir una rama del repositorio local en la cual se subirá el nuevo contenido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37322" y="0"/>
            <a:ext cx="11754678" cy="6858000"/>
          </a:xfrm>
          <a:prstGeom prst="rect">
            <a:avLst/>
          </a:prstGeom>
          <a:solidFill>
            <a:schemeClr val="lt1"/>
          </a:solidFill>
          <a:ln cap="flat" cmpd="sng" w="139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Resultado de imagen de git workflow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75" y="340630"/>
            <a:ext cx="8696849" cy="617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Administrar ramas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24551" y="1498530"/>
            <a:ext cx="8504979" cy="250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checkout: 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Cambia de rama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 –b: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 una nueva rama y cambia a ella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branch: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Enlista todas las ramas del repositorio 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–d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Elimina una rama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b="0" i="0" lang="es-MX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status:</a:t>
            </a: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 en cuál rama estás actualmente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sultado de imagen de git workflow"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117" y="4293563"/>
            <a:ext cx="4477779" cy="21112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Resultado de imagen de ramas giy"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4534" y="4293563"/>
            <a:ext cx="4665498" cy="21112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824550" y="365760"/>
            <a:ext cx="11367450" cy="10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Fusionar ramas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824551" y="1538286"/>
            <a:ext cx="9525397" cy="10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git pull = Carga el contenido de una rama del repositorio</a:t>
            </a:r>
            <a:endParaRPr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git merge = Fusiona el contenido de dos ramas</a:t>
            </a:r>
            <a:endParaRPr/>
          </a:p>
        </p:txBody>
      </p:sp>
      <p:pic>
        <p:nvPicPr>
          <p:cNvPr descr="Resultado de imagen de git merge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654" y="2819540"/>
            <a:ext cx="4708088" cy="3642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it merge meme"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19540"/>
            <a:ext cx="4306008" cy="364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sta">
  <a:themeElements>
    <a:clrScheme name="Verde amarillo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ta">
  <a:themeElements>
    <a:clrScheme name="Verde amarillo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