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109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Space BATTLE</a:t>
            </a:r>
            <a:br>
              <a:rPr lang="en-GB" dirty="0" smtClean="0"/>
            </a:br>
            <a:r>
              <a:rPr lang="en-GB" dirty="0" smtClean="0"/>
              <a:t>Modifications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F.U.N. </a:t>
            </a:r>
            <a:r>
              <a:rPr lang="en-GB" dirty="0" smtClean="0"/>
              <a:t>Team //Insert SpongeBob reference here</a:t>
            </a:r>
          </a:p>
          <a:p>
            <a:r>
              <a:rPr lang="en-GB" dirty="0" smtClean="0"/>
              <a:t>CE810-2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9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Triple shooting!</a:t>
            </a:r>
            <a:endParaRPr lang="en-GB" sz="6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accent2"/>
                </a:solidFill>
              </a:rPr>
              <a:t>Everyone knows that shooting forward is too mainstream. </a:t>
            </a:r>
          </a:p>
          <a:p>
            <a:r>
              <a:rPr lang="en-GB" sz="2400" dirty="0" smtClean="0">
                <a:solidFill>
                  <a:schemeClr val="accent2"/>
                </a:solidFill>
              </a:rPr>
              <a:t>Added 2 new missiles! They are shot 45 and -45 degrees from the front.</a:t>
            </a:r>
          </a:p>
          <a:p>
            <a:endParaRPr lang="en-GB" sz="2400" dirty="0" smtClean="0"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95" y="970867"/>
            <a:ext cx="6211167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Losing points when shooting? 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accent2"/>
                </a:solidFill>
              </a:rPr>
              <a:t>Not anymore!</a:t>
            </a:r>
          </a:p>
          <a:p>
            <a:r>
              <a:rPr lang="en-GB" sz="2400" dirty="0" smtClean="0">
                <a:solidFill>
                  <a:schemeClr val="accent2"/>
                </a:solidFill>
              </a:rPr>
              <a:t>Is a battle game! Fight with all your might! Do not fold your fire!</a:t>
            </a:r>
          </a:p>
          <a:p>
            <a:endParaRPr lang="en-GB" sz="2400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93" y="1133345"/>
            <a:ext cx="6201640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Flexible movement!</a:t>
            </a:r>
            <a:endParaRPr lang="en-GB" sz="6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accent2"/>
                </a:solidFill>
              </a:rPr>
              <a:t>Because we know that moving forward is not enough. Spaceships move backwards too!</a:t>
            </a:r>
          </a:p>
          <a:p>
            <a:endParaRPr lang="en-GB" sz="2400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137" y="961340"/>
            <a:ext cx="6201640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Spaceships colliding?</a:t>
            </a:r>
            <a:endParaRPr lang="en-GB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000" dirty="0" smtClean="0">
                <a:solidFill>
                  <a:schemeClr val="accent2"/>
                </a:solidFill>
              </a:rPr>
              <a:t>In the original version nothing interesting happened.</a:t>
            </a:r>
          </a:p>
          <a:p>
            <a:r>
              <a:rPr lang="en-GB" sz="2000" dirty="0" smtClean="0">
                <a:solidFill>
                  <a:schemeClr val="accent2"/>
                </a:solidFill>
              </a:rPr>
              <a:t>Now the spaceships are pushed backwards with a big force simulating an explosion.</a:t>
            </a:r>
          </a:p>
          <a:p>
            <a:r>
              <a:rPr lang="en-GB" sz="2000" dirty="0" smtClean="0">
                <a:solidFill>
                  <a:schemeClr val="accent2"/>
                </a:solidFill>
              </a:rPr>
              <a:t>Be careful!!! YOU WILL LOSE A LIFE!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670" y="79853"/>
            <a:ext cx="5404252" cy="4281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25" y="2663687"/>
            <a:ext cx="5107033" cy="40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 smtClean="0"/>
              <a:t>New properties</a:t>
            </a:r>
            <a:endParaRPr lang="en-GB" sz="6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52" y="116664"/>
            <a:ext cx="3429000" cy="647856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accent2"/>
                </a:solidFill>
              </a:rPr>
              <a:t>Maximum ticks = 4000</a:t>
            </a:r>
          </a:p>
          <a:p>
            <a:r>
              <a:rPr lang="en-GB" sz="2400" dirty="0" smtClean="0">
                <a:solidFill>
                  <a:schemeClr val="accent2"/>
                </a:solidFill>
              </a:rPr>
              <a:t>Missile budget = … a lot!</a:t>
            </a:r>
          </a:p>
          <a:p>
            <a:r>
              <a:rPr lang="en-GB" sz="2400" dirty="0" smtClean="0">
                <a:solidFill>
                  <a:schemeClr val="accent2"/>
                </a:solidFill>
              </a:rPr>
              <a:t>Cooldown  time = 15</a:t>
            </a:r>
          </a:p>
          <a:p>
            <a:r>
              <a:rPr lang="en-GB" sz="2400" dirty="0" smtClean="0">
                <a:solidFill>
                  <a:schemeClr val="accent2"/>
                </a:solidFill>
              </a:rPr>
              <a:t>Lives = 6</a:t>
            </a:r>
          </a:p>
        </p:txBody>
      </p:sp>
    </p:spTree>
    <p:extLst>
      <p:ext uri="{BB962C8B-B14F-4D97-AF65-F5344CB8AC3E}">
        <p14:creationId xmlns:p14="http://schemas.microsoft.com/office/powerpoint/2010/main" val="18341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UNspacebatt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14592" y="543698"/>
            <a:ext cx="7572210" cy="597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0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100000" mute="1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54</TotalTime>
  <Words>137</Words>
  <Application>Microsoft Office PowerPoint</Application>
  <PresentationFormat>Widescreen</PresentationFormat>
  <Paragraphs>20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Space BATTLE Modifications</vt:lpstr>
      <vt:lpstr>Triple shooting!</vt:lpstr>
      <vt:lpstr>Losing points when shooting? </vt:lpstr>
      <vt:lpstr>Flexible movement!</vt:lpstr>
      <vt:lpstr>Spaceships colliding?</vt:lpstr>
      <vt:lpstr>New properties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F.U.N. SpaceSHips</dc:title>
  <dc:creator>Trevino Caballero, Bernardo D</dc:creator>
  <cp:lastModifiedBy>Trevino Caballero, Bernardo D</cp:lastModifiedBy>
  <cp:revision>5</cp:revision>
  <dcterms:created xsi:type="dcterms:W3CDTF">2016-05-19T13:56:57Z</dcterms:created>
  <dcterms:modified xsi:type="dcterms:W3CDTF">2016-05-19T14:51:35Z</dcterms:modified>
</cp:coreProperties>
</file>