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dc51c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dc51c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dc51c3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6dc51c3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dc51c3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dc51c3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dc51c3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dc51c3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dc51c3c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dc51c3c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Stocks</a:t>
            </a:r>
            <a:endParaRPr sz="5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460"/>
              <a:t>CPE 545</a:t>
            </a:r>
            <a:endParaRPr sz="2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460"/>
              <a:t>Bernard Tran</a:t>
            </a:r>
            <a:endParaRPr sz="246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104" y="1487688"/>
            <a:ext cx="3576975" cy="23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Implement a Java RMI application that contains a client and a server that can communicate over two different hosts.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Implemented a Stock trading simulator with the </a:t>
            </a:r>
            <a:r>
              <a:rPr lang="en" sz="1600"/>
              <a:t>following features: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Buying and selling stocks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account balance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methods from client to server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Server is an Java class </a:t>
            </a:r>
            <a:r>
              <a:rPr lang="en" sz="1600"/>
              <a:t>implementation using RMI methods, serialization, and maps.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RMI binds the server to an ip 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Serialization enables data to be transferred from server to client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Map is used as a database for stock price lookup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Client is a java class that contains the main method in which the methods that the server will execute when a command is sent to the server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Implements the RMI lookup method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Calls balance, buy, and sell methods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implementation of a Stock Simulator is a relatively simple implementation. To improve this program in the future: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a GUI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on browser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