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0EB-A06E-3633-9191-729414E5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2828-1704-36BE-7C10-5ACDCC50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C854-0BC9-6AB9-768A-5878CCA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5FC1-9F8F-930E-D9D6-076794F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83D-6713-B731-EBA7-5FDA19F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61BD-3038-A464-01CB-F9CE7C6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681F-2E18-2498-DF7D-7C2C9066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5B68-0F0E-7816-B135-ADE5C2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12C2-7C5B-FCBA-C9E4-CA1A7EDD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EFB5-F6AB-9996-3D1C-CB3E1D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88-9C99-4687-C4D3-12D57FE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C1D0-B225-141D-24B2-E5A159CF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DD0C-9C37-E010-AFDE-08332D2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F398-04A3-9716-FDCE-E1B77F0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8331-CA78-3968-37DA-C564B43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76C-08AF-6B81-0F44-DBA6866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0A86-2C09-7D49-EA4E-CA2C273D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F05-B207-7826-2C8E-00BBFDB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2F1F-77FE-1CB4-2070-1996418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8571-35A4-CB6B-5C6D-7514A1F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567-4F7B-24CD-7840-FA4856D5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BF5B-48AB-B89A-BA8B-0CA9CFB3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37B9-F0DB-8D05-4DA4-DA98F3E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A97-C35E-1F38-5D30-9CB8BC75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9416-F2F2-25E5-99CF-D74E7D1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DFF-09CA-857E-AA31-B83E8FFC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D02D-B617-9D2A-D99F-C0C8C241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EB48-7500-0A09-76B8-DC27209C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492C-AB01-2D6E-93C2-6F12FA5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54BD-1B59-BD77-0C48-3EB422E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F815-29DF-90AD-8BAC-A85C3C3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56A-4E6D-C803-7215-0E83A68D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4A94-46B3-5ECB-3968-B117938F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D713-25CA-76B8-CFCC-867DB254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C7CC8-13DC-1763-B55F-EDC3D45B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A04E-2B1A-79DF-A00B-F2304720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19C17-0A74-C736-129D-BAF985F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2D044-355D-8AB3-1854-3844F53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1D4D-6FF4-12CD-A0D4-A01342F0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EC9-F148-A273-2C88-72A3CA96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B461-8B39-BA1C-D52B-CB57902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B069-863F-B3D4-CCA6-0FA4A72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E73A-BAF1-04FC-A205-EC0207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F0C63-0E0C-8F9B-E0E6-04788DB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A6938-EE6E-71BC-6E4F-3167CEC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2CD4-F6CA-36A8-D469-E737DF87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087-640A-8BDC-5D6E-E3C8EA1D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FDBE-3C27-04EA-756B-31582282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6062-B63C-D5D3-6C47-EABEB460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3C1-95B4-C492-9CAC-1247E7B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4FD-38E8-CEE1-C11D-7EA9CFC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18A-21D3-6D88-22AA-66CDF9A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7B5-A273-B56E-4FCF-F2B17DD4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05C23-54B6-5E73-9F50-0BB17E16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6AEE-3579-6C4B-3774-856F03A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023E-E269-FF89-1509-F0A71A6B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DFFE-4786-0685-7EED-05661FD7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DA22-6D41-A67C-22F0-EA8E72E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023F-4DD3-DD73-9D78-E6953F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80A3-6AA3-B66C-3543-A569CCEF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F8E9-905F-5E52-2BF7-30B547EE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3C3D-598A-4EBD-BFB2-FA1C2477E0F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DB20-5B24-70FC-A08A-85434186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217E-2AA3-BFEC-3476-40A96331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1A5-58FD-969F-86FE-BA4184F6D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Music Trends Over 6 Year Period</a:t>
            </a:r>
          </a:p>
        </p:txBody>
      </p:sp>
      <p:pic>
        <p:nvPicPr>
          <p:cNvPr id="1026" name="Picture 2" descr="Musical Note SVG Musical Note SVG Musical Note Cute Musical Heart Cut  Musical Heart Logo Svg Music Musical Clef Quaver Key Notes - Etsy UK">
            <a:extLst>
              <a:ext uri="{FF2B5EF4-FFF2-40B4-BE49-F238E27FC236}">
                <a16:creationId xmlns:a16="http://schemas.microsoft.com/office/drawing/2014/main" id="{E138565E-8FE3-296A-97BA-84AC8478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40" y="4008081"/>
            <a:ext cx="2849919" cy="28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855E-5534-7AB9-C0E5-2915D1B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AE68-AE12-6137-1C87-9E5848F5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decided to track music trends over a 6-year period to see how music listening habits have changed </a:t>
            </a:r>
          </a:p>
          <a:p>
            <a:r>
              <a:rPr lang="en-GB" dirty="0"/>
              <a:t>Our 2 main reasons to believe habits have changed are:</a:t>
            </a:r>
          </a:p>
          <a:p>
            <a:pPr lvl="1"/>
            <a:r>
              <a:rPr lang="en-GB" dirty="0"/>
              <a:t>Did COVID have a long-term impact on music trends and listening habits</a:t>
            </a:r>
          </a:p>
          <a:p>
            <a:pPr lvl="1"/>
            <a:r>
              <a:rPr lang="en-GB" dirty="0"/>
              <a:t>Did Tik-Toks rise in popularity change music </a:t>
            </a:r>
          </a:p>
        </p:txBody>
      </p:sp>
    </p:spTree>
    <p:extLst>
      <p:ext uri="{BB962C8B-B14F-4D97-AF65-F5344CB8AC3E}">
        <p14:creationId xmlns:p14="http://schemas.microsoft.com/office/powerpoint/2010/main" val="7003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1C5-7B0B-B18E-8F2E-747FE0D8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Spotify every year posts a playlist of their top 100 most streamed songs, and we have used these playlists as our data sets for our testing</a:t>
            </a:r>
          </a:p>
          <a:p>
            <a:r>
              <a:rPr lang="en-GB" dirty="0"/>
              <a:t>Then using the </a:t>
            </a:r>
            <a:r>
              <a:rPr lang="en-GB" dirty="0" err="1"/>
              <a:t>Spotipy</a:t>
            </a:r>
            <a:r>
              <a:rPr lang="en-GB" dirty="0"/>
              <a:t> API we found details of all the songs within the playlists we further analyse</a:t>
            </a:r>
          </a:p>
          <a:p>
            <a:r>
              <a:rPr lang="en-GB" dirty="0"/>
              <a:t>These details were:</a:t>
            </a:r>
          </a:p>
          <a:p>
            <a:pPr lvl="1"/>
            <a:r>
              <a:rPr lang="en-GB" dirty="0"/>
              <a:t>Track Features (Danceability, Energy etc)</a:t>
            </a:r>
          </a:p>
          <a:p>
            <a:pPr lvl="1"/>
            <a:r>
              <a:rPr lang="en-GB" dirty="0"/>
              <a:t>Artist Name</a:t>
            </a:r>
          </a:p>
          <a:p>
            <a:pPr lvl="1"/>
            <a:r>
              <a:rPr lang="en-GB" dirty="0"/>
              <a:t>Genre</a:t>
            </a:r>
          </a:p>
          <a:p>
            <a:pPr lvl="1"/>
            <a:r>
              <a:rPr lang="en-GB" dirty="0"/>
              <a:t>Track Name</a:t>
            </a:r>
          </a:p>
          <a:p>
            <a:pPr lvl="1"/>
            <a:r>
              <a:rPr lang="en-GB" dirty="0"/>
              <a:t>Track Popularity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DE9D-B956-04CE-857F-3659EF0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obtained our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EE7266E-8C1F-D5EA-1AE9-DF4D55582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199" y="4098720"/>
            <a:ext cx="2195119" cy="21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5EBFBB73-FFD1-CA68-8382-913000AC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68" y="4558834"/>
            <a:ext cx="4017432" cy="22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1CC8-4B85-7553-87D0-01E38B80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Genres Changed?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66-9C3B-2A7F-18E3-2C05AD0C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11B89780-BDD7-40E2-6F30-FE6AFFC2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699370"/>
            <a:ext cx="3924224" cy="3139380"/>
          </a:xfrm>
          <a:prstGeom prst="rect">
            <a:avLst/>
          </a:prstGeom>
        </p:spPr>
      </p:pic>
      <p:pic>
        <p:nvPicPr>
          <p:cNvPr id="5" name="Picture 4" descr="A graph of different types of music&#10;&#10;Description automatically generated with medium confidence">
            <a:extLst>
              <a:ext uri="{FF2B5EF4-FFF2-40B4-BE49-F238E27FC236}">
                <a16:creationId xmlns:a16="http://schemas.microsoft.com/office/drawing/2014/main" id="{BDDC70B4-C66F-A21E-57D5-C08FC280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15" y="549381"/>
            <a:ext cx="3043485" cy="22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D84-A812-60A5-0F3E-B807D32A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 Song Duration Decreased?</a:t>
            </a:r>
          </a:p>
        </p:txBody>
      </p:sp>
      <p:pic>
        <p:nvPicPr>
          <p:cNvPr id="5" name="Content Placeholder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CBFDC030-5AC3-652E-ADF8-BC1CD594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7" name="Picture 6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F65E69DB-C009-0865-FEE8-AA513D41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14" y="1384435"/>
            <a:ext cx="5852172" cy="4389129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1B378DE-4701-731F-26B7-9726106ED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86" y="4443412"/>
            <a:ext cx="2805385" cy="21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E8B-410C-A2EB-7FBA-A148B77C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Track Features Changed?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2AE1661D-2DDA-2F14-8807-86CDD433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72" y="4415630"/>
            <a:ext cx="2075288" cy="1556466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5B649C8-586B-ED7D-2EBE-C9475039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1664137"/>
            <a:ext cx="2981398" cy="2236049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AD8D00BF-315B-0F60-2614-24C32AAC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55" y="4857750"/>
            <a:ext cx="2448623" cy="183646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51094F9E-65A4-91EB-2D23-072E0924A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9" y="2811703"/>
            <a:ext cx="2902623" cy="2176967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D14A4D72-34D2-B38A-377B-C602A6F3F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99" y="552053"/>
            <a:ext cx="3012867" cy="22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7C7C-5DC7-A674-8610-2A2C05E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A27F-C57D-C2FD-49DE-D73B2273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A95-3AF6-65D8-08CD-8D585C5E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EAFD-CEA7-3D77-824C-7210674B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8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Music Trends Over 6 Year Period</vt:lpstr>
      <vt:lpstr>Our Theory</vt:lpstr>
      <vt:lpstr>How we obtained our data</vt:lpstr>
      <vt:lpstr>Have Genres Changed? </vt:lpstr>
      <vt:lpstr>Has Song Duration Decreased?</vt:lpstr>
      <vt:lpstr>Have Track Features Changed?</vt:lpstr>
      <vt:lpstr>Artists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Over 6 Year Period</dc:title>
  <dc:creator>Dave Hughes</dc:creator>
  <cp:lastModifiedBy>Dave Hughes</cp:lastModifiedBy>
  <cp:revision>1</cp:revision>
  <dcterms:created xsi:type="dcterms:W3CDTF">2023-11-29T19:22:30Z</dcterms:created>
  <dcterms:modified xsi:type="dcterms:W3CDTF">2023-11-29T20:02:57Z</dcterms:modified>
</cp:coreProperties>
</file>