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70EB-A06E-3633-9191-729414E59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92828-1704-36BE-7C10-5ACDCC502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7C854-0BC9-6AB9-768A-5878CCAA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B5FC1-9F8F-930E-D9D6-076794F4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983D-6713-B731-EBA7-5FDA19F6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73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61BD-3038-A464-01CB-F9CE7C66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681F-2E18-2498-DF7D-7C2C9066B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5B68-0F0E-7816-B135-ADE5C215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C12C2-7C5B-FCBA-C9E4-CA1A7EDD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EFB5-F6AB-9996-3D1C-CB3E1D78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71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0B88-9C99-4687-C4D3-12D57FE94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BC1D0-B225-141D-24B2-E5A159CF4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DD0C-9C37-E010-AFDE-08332D28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0F398-04A3-9716-FDCE-E1B77F06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78331-CA78-3968-37DA-C564B43E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92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276C-08AF-6B81-0F44-DBA68664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0A86-2C09-7D49-EA4E-CA2C273D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BF05-B207-7826-2C8E-00BBFDBD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02F1F-77FE-1CB4-2070-19964187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8571-35A4-CB6B-5C6D-7514A1F5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19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3567-4F7B-24CD-7840-FA4856D5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4BF5B-48AB-B89A-BA8B-0CA9CFB3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37B9-F0DB-8D05-4DA4-DA98F3E2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EA97-C35E-1F38-5D30-9CB8BC75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9416-F2F2-25E5-99CF-D74E7D10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2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FDFF-09CA-857E-AA31-B83E8FFC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D02D-B617-9D2A-D99F-C0C8C241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EB48-7500-0A09-76B8-DC27209C5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2492C-AB01-2D6E-93C2-6F12FA58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B54BD-1B59-BD77-0C48-3EB422E2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F815-29DF-90AD-8BAC-A85C3C34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42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056A-4E6D-C803-7215-0E83A68D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A4A94-46B3-5ECB-3968-B117938FC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6D713-25CA-76B8-CFCC-867DB2540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C7CC8-13DC-1763-B55F-EDC3D45B9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3A04E-2B1A-79DF-A00B-F23047206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19C17-0A74-C736-129D-BAF985F2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2D044-355D-8AB3-1854-3844F53F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11D4D-6FF4-12CD-A0D4-A01342F0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CEC9-F148-A273-2C88-72A3CA96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8B461-8B39-BA1C-D52B-CB579020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5B069-863F-B3D4-CCA6-0FA4A721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BE73A-BAF1-04FC-A205-EC020736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F0C63-0E0C-8F9B-E0E6-04788DB3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A6938-EE6E-71BC-6E4F-3167CECE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A2CD4-F6CA-36A8-D469-E737DF87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2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0087-640A-8BDC-5D6E-E3C8EA1D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FDBE-3C27-04EA-756B-315822827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D6062-B63C-D5D3-6C47-EABEB4609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7E3C1-95B4-C492-9CAC-1247E7B6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AA4FD-38E8-CEE1-C11D-7EA9CFCE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5F18A-21D3-6D88-22AA-66CDF9AF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E7B5-A273-B56E-4FCF-F2B17DD4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05C23-54B6-5E73-9F50-0BB17E167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96AEE-3579-6C4B-3774-856F03A6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C023E-E269-FF89-1509-F0A71A6B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0DFFE-4786-0685-7EED-05661FD7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4DA22-6D41-A67C-22F0-EA8E72E7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9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1023F-4DD3-DD73-9D78-E6953FBA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B80A3-6AA3-B66C-3543-A569CCEFB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F8E9-905F-5E52-2BF7-30B547EE7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3C3D-598A-4EBD-BFB2-FA1C2477E0F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DB20-5B24-70FC-A08A-854341869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4217E-2AA3-BFEC-3476-40A963310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110F3-FD9E-4087-8C12-644747120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89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9F3F-5118-7E44-65D8-2528515D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Has Song Duration Decreased?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67B3-3A8F-4211-7F1B-9D38B740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answer: YES!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How?</a:t>
            </a:r>
          </a:p>
          <a:p>
            <a:r>
              <a:rPr lang="en-US" dirty="0"/>
              <a:t>Line plot &amp; Boxplot</a:t>
            </a:r>
          </a:p>
          <a:p>
            <a:pPr lvl="1"/>
            <a:r>
              <a:rPr lang="en-US" dirty="0"/>
              <a:t>BOTH mean duration and median duration decreased</a:t>
            </a:r>
          </a:p>
          <a:p>
            <a:pPr lvl="1"/>
            <a:r>
              <a:rPr lang="en-US" dirty="0"/>
              <a:t>There are songs with a variety of durations, </a:t>
            </a:r>
          </a:p>
          <a:p>
            <a:pPr marL="914400" lvl="2" indent="0">
              <a:buNone/>
            </a:pPr>
            <a:r>
              <a:rPr lang="en-US" dirty="0"/>
              <a:t>but this does not affect the overall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3E3B5-94C8-F8A9-838E-F9F1EBC23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852" y="239751"/>
            <a:ext cx="3827099" cy="6378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2E4649-B4AD-2B5C-DC16-EA62B69AD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05" y="1690688"/>
            <a:ext cx="3978147" cy="298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4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43C0-5AA1-7225-FDA7-2F529D87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Song Duration Has Decreased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3673-314B-EEF2-DCA3-FC42351C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  <a:p>
            <a:pPr lvl="1"/>
            <a:r>
              <a:rPr lang="en-US" dirty="0"/>
              <a:t>Histogram</a:t>
            </a:r>
          </a:p>
          <a:p>
            <a:pPr lvl="2"/>
            <a:r>
              <a:rPr lang="en-US" dirty="0"/>
              <a:t>Shifted left over the years</a:t>
            </a:r>
          </a:p>
          <a:p>
            <a:pPr lvl="2"/>
            <a:r>
              <a:rPr lang="en-US" dirty="0"/>
              <a:t>More shorter songs in 2022 than in 2017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5677A-6990-8C11-E473-0E46FE88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33" y="2776654"/>
            <a:ext cx="5816971" cy="36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5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601F-561E-28E4-0CC4-BD7FAAAD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few more questions to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4F28-952D-A5CB-AE89-0C0D15A5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shorter songs more popular?</a:t>
            </a:r>
          </a:p>
          <a:p>
            <a:pPr lvl="1"/>
            <a:r>
              <a:rPr lang="en-US" dirty="0"/>
              <a:t>Scatter plot - Duration Vs. Popularity</a:t>
            </a:r>
          </a:p>
          <a:p>
            <a:pPr lvl="1"/>
            <a:r>
              <a:rPr lang="en-US" dirty="0"/>
              <a:t>-0.06 &lt; </a:t>
            </a:r>
            <a:r>
              <a:rPr lang="en-US" dirty="0" err="1"/>
              <a:t>r-value</a:t>
            </a:r>
            <a:r>
              <a:rPr lang="en-US" dirty="0"/>
              <a:t> &lt; 0.15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CF4EF6-EDBE-E67B-B77C-8AF884FB9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29" y="2714353"/>
            <a:ext cx="6045634" cy="37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4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9F35-6F11-7C3A-3EF6-28938AF7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few more questions to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4240-3E52-7165-EB42-D90BFE90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Did the rise of TikTok or other short video social media websites contribute to the change in music duration?</a:t>
            </a:r>
          </a:p>
          <a:p>
            <a:pPr lvl="1"/>
            <a:r>
              <a:rPr lang="en-GB" dirty="0"/>
              <a:t>Duration Vs. TikTok users</a:t>
            </a:r>
          </a:p>
          <a:p>
            <a:pPr lvl="1"/>
            <a:r>
              <a:rPr lang="en-GB" dirty="0" err="1"/>
              <a:t>r-value</a:t>
            </a:r>
            <a:r>
              <a:rPr lang="en-GB" dirty="0"/>
              <a:t> ~ - 0.7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Was the COVID-19 pandemic a major factor underlying this trend?</a:t>
            </a:r>
          </a:p>
          <a:p>
            <a:pPr lvl="1"/>
            <a:r>
              <a:rPr lang="en-GB" dirty="0"/>
              <a:t>No conclusions can be drawn based on the analysed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61D9FE-3D8C-F26B-A286-3DDA06C6E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156" y="2364058"/>
            <a:ext cx="3697868" cy="277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141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Has Song Duration Decreased?</vt:lpstr>
      <vt:lpstr>Song Duration Has Decreased</vt:lpstr>
      <vt:lpstr>A few more questions to ask</vt:lpstr>
      <vt:lpstr>A few more questions to 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Trends Over 6 Year Period</dc:title>
  <dc:creator>Dave Hughes</dc:creator>
  <cp:lastModifiedBy>Sum Yeung Bernard Tse</cp:lastModifiedBy>
  <cp:revision>4</cp:revision>
  <dcterms:created xsi:type="dcterms:W3CDTF">2023-11-29T19:22:30Z</dcterms:created>
  <dcterms:modified xsi:type="dcterms:W3CDTF">2023-11-30T16:39:20Z</dcterms:modified>
</cp:coreProperties>
</file>