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8" r:id="rId3"/>
    <p:sldId id="260" r:id="rId4"/>
    <p:sldId id="261" r:id="rId5"/>
    <p:sldId id="268" r:id="rId6"/>
    <p:sldId id="269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p-ci-mysq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671888"/>
            <a:ext cx="6048375" cy="1109662"/>
          </a:xfrm>
        </p:spPr>
        <p:txBody>
          <a:bodyPr/>
          <a:lstStyle>
            <a:lvl1pPr>
              <a:defRPr sz="3200" b="1" cap="all" spc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532313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 cap="all" spc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984375"/>
            <a:ext cx="1909762" cy="446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338" y="1984375"/>
            <a:ext cx="5581650" cy="446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6" y="1071546"/>
            <a:ext cx="6553200" cy="508000"/>
          </a:xfrm>
        </p:spPr>
        <p:txBody>
          <a:bodyPr/>
          <a:lstStyle>
            <a:lvl1pPr>
              <a:defRPr b="1" cap="all" spc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429684" cy="485778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pic>
        <p:nvPicPr>
          <p:cNvPr id="4" name="Picture 3" descr="php-ci-mysq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9272" y="0"/>
            <a:ext cx="3714728" cy="185736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28688" y="4786313"/>
            <a:ext cx="7286625" cy="357187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id-ID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338" y="2492375"/>
            <a:ext cx="3744912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650" y="2492375"/>
            <a:ext cx="37465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843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492375"/>
            <a:ext cx="7643812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Internet Programming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Bayu Priyambadha, </a:t>
            </a:r>
            <a:r>
              <a:rPr lang="id-ID" dirty="0" smtClean="0"/>
              <a:t>S.Kom</a:t>
            </a:r>
            <a:endParaRPr lang="en-US" dirty="0" smtClean="0"/>
          </a:p>
          <a:p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Arwan</a:t>
            </a:r>
            <a:r>
              <a:rPr lang="en-US" dirty="0" smtClean="0"/>
              <a:t>, s.kom</a:t>
            </a:r>
          </a:p>
          <a:p>
            <a:r>
              <a:rPr lang="en-US" dirty="0" err="1" smtClean="0"/>
              <a:t>Widhy</a:t>
            </a:r>
            <a:r>
              <a:rPr lang="en-US" dirty="0" smtClean="0"/>
              <a:t> h, s.kom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Course Objectives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501122" cy="4857784"/>
          </a:xfrm>
        </p:spPr>
        <p:txBody>
          <a:bodyPr/>
          <a:lstStyle/>
          <a:p>
            <a:r>
              <a:rPr lang="id-ID" dirty="0" smtClean="0"/>
              <a:t>Students are able to understand the concept of website application, especially server-side application</a:t>
            </a:r>
          </a:p>
          <a:p>
            <a:r>
              <a:rPr lang="en-US" dirty="0" smtClean="0"/>
              <a:t>Students are able to understand and apply how to design a dynamic website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Scoring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sz="3200" dirty="0" smtClean="0"/>
              <a:t> 4</a:t>
            </a:r>
            <a:r>
              <a:rPr lang="en-US" sz="3200" dirty="0" smtClean="0"/>
              <a:t>0% Final Project</a:t>
            </a:r>
          </a:p>
          <a:p>
            <a:pPr lvl="1"/>
            <a:r>
              <a:rPr lang="en-US" sz="3200" dirty="0" smtClean="0"/>
              <a:t> 3</a:t>
            </a:r>
            <a:r>
              <a:rPr lang="id-ID" sz="3200" dirty="0" smtClean="0"/>
              <a:t>5</a:t>
            </a:r>
            <a:r>
              <a:rPr lang="en-US" sz="3200" dirty="0" smtClean="0"/>
              <a:t>% Assignment</a:t>
            </a:r>
          </a:p>
          <a:p>
            <a:pPr lvl="1"/>
            <a:r>
              <a:rPr lang="en-US" sz="3200" dirty="0" smtClean="0"/>
              <a:t> 2</a:t>
            </a:r>
            <a:r>
              <a:rPr lang="id-ID" sz="3200" dirty="0" smtClean="0"/>
              <a:t>5</a:t>
            </a:r>
            <a:r>
              <a:rPr lang="en-US" sz="3200" dirty="0" smtClean="0"/>
              <a:t>% Mid-Exam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Road Map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PHP, HTML, and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Decisions, Loops, and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Files and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Retrieving Data From </a:t>
            </a:r>
            <a:r>
              <a:rPr lang="en-US" dirty="0" err="1" smtClean="0"/>
              <a:t>MySQL</a:t>
            </a:r>
            <a:r>
              <a:rPr lang="en-US" dirty="0" smtClean="0"/>
              <a:t> using PHP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PHP to Manipulate Data in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PHP5 and E-Mail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Road Map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OOP With PHP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MVC C</a:t>
            </a:r>
            <a:r>
              <a:rPr lang="id-ID" dirty="0" smtClean="0"/>
              <a:t>o</a:t>
            </a:r>
            <a:r>
              <a:rPr lang="en-US" dirty="0" err="1" smtClean="0"/>
              <a:t>ncept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id-ID" dirty="0" smtClean="0"/>
              <a:t>CodeIgniter (1)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id-ID" dirty="0" smtClean="0"/>
              <a:t>CodeIgniter (2)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How to Create PHP Framework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How to Create PHP Framework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Presentation Final Project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Presentation Final Project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pic>
        <p:nvPicPr>
          <p:cNvPr id="5" name="Content Placeholder 4" descr="php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452" y="1500174"/>
            <a:ext cx="2817154" cy="3548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720" y="1714488"/>
            <a:ext cx="842968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id-ID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Mercer, Dave. 2004. Baginning PHP 5. </a:t>
            </a:r>
            <a:r>
              <a:rPr lang="id-ID" sz="2800" dirty="0" smtClean="0"/>
              <a:t>Wrox Press. Indianapolis, Indiana.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Castagnetto, Jesus et al. 1999. </a:t>
            </a:r>
            <a:r>
              <a:rPr lang="id-ID" i="1" dirty="0" smtClean="0"/>
              <a:t>Professional PHP Programming</a:t>
            </a:r>
            <a:r>
              <a:rPr lang="id-ID" dirty="0" smtClean="0"/>
              <a:t>. Wrox</a:t>
            </a:r>
            <a:endParaRPr lang="id-ID" dirty="0"/>
          </a:p>
        </p:txBody>
      </p:sp>
      <p:pic>
        <p:nvPicPr>
          <p:cNvPr id="5" name="Picture 4" descr="cover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416044"/>
            <a:ext cx="2786082" cy="3606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16" y="1071546"/>
            <a:ext cx="6553200" cy="508000"/>
          </a:xfrm>
        </p:spPr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Upton, David. 2007. CodeIgniter for Rapid PHP Applicarion Development. PACKT. Birmingham, UK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306729"/>
            <a:ext cx="2803440" cy="36224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3000372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333333"/>
        </a:dk1>
        <a:lt1>
          <a:srgbClr val="FFFFFF"/>
        </a:lt1>
        <a:dk2>
          <a:srgbClr val="808080"/>
        </a:dk2>
        <a:lt2>
          <a:srgbClr val="003366"/>
        </a:lt2>
        <a:accent1>
          <a:srgbClr val="6699FF"/>
        </a:accent1>
        <a:accent2>
          <a:srgbClr val="990000"/>
        </a:accent2>
        <a:accent3>
          <a:srgbClr val="FFFFFF"/>
        </a:accent3>
        <a:accent4>
          <a:srgbClr val="2A2A2A"/>
        </a:accent4>
        <a:accent5>
          <a:srgbClr val="B8CAFF"/>
        </a:accent5>
        <a:accent6>
          <a:srgbClr val="8A0000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CCFF"/>
        </a:accent1>
        <a:accent2>
          <a:srgbClr val="3366FF"/>
        </a:accent2>
        <a:accent3>
          <a:srgbClr val="FFFFFF"/>
        </a:accent3>
        <a:accent4>
          <a:srgbClr val="404040"/>
        </a:accent4>
        <a:accent5>
          <a:srgbClr val="B8E2FF"/>
        </a:accent5>
        <a:accent6>
          <a:srgbClr val="2D5CE7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66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5CE7"/>
        </a:accent6>
        <a:hlink>
          <a:srgbClr val="00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B90000"/>
        </a:accent6>
        <a:hlink>
          <a:srgbClr val="00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99CC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8AB9E7"/>
        </a:accent6>
        <a:hlink>
          <a:srgbClr val="00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187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</vt:lpstr>
      <vt:lpstr>Internet Programming</vt:lpstr>
      <vt:lpstr>Course Objectives</vt:lpstr>
      <vt:lpstr>Course Scoring</vt:lpstr>
      <vt:lpstr>Road Map (1)</vt:lpstr>
      <vt:lpstr>Road Map (2)</vt:lpstr>
      <vt:lpstr>Referensi</vt:lpstr>
      <vt:lpstr>Referensi</vt:lpstr>
      <vt:lpstr>Referensi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Pemrogramam Web</dc:title>
  <dc:creator>Bhajoe</dc:creator>
  <cp:lastModifiedBy>arwanwina</cp:lastModifiedBy>
  <cp:revision>43</cp:revision>
  <dcterms:created xsi:type="dcterms:W3CDTF">2010-08-24T13:44:01Z</dcterms:created>
  <dcterms:modified xsi:type="dcterms:W3CDTF">2012-02-22T00:18:38Z</dcterms:modified>
</cp:coreProperties>
</file>