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979CEB-0F9D-4444-9431-286716ED2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DFE70D-1A98-4E17-A9B5-B99CF78B7FC9}" type="datetimeFigureOut">
              <a:rPr lang="id-ID" smtClean="0"/>
              <a:t>25/03/2012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5DA956-6732-472E-A299-E6A4B72A8A31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Widhy </a:t>
            </a:r>
            <a:r>
              <a:rPr lang="id-ID" smtClean="0"/>
              <a:t>Hayuhardhika </a:t>
            </a:r>
            <a:r>
              <a:rPr lang="id-ID" smtClean="0"/>
              <a:t>NP, S.Kom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online bidding application using PHP/MySQL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420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require_once()</a:t>
            </a:r>
          </a:p>
          <a:p>
            <a:pPr lvl="1"/>
            <a:r>
              <a:rPr lang="en-US"/>
              <a:t>Loads a file into a PHP script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Reusing the database connection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31908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2</a:t>
            </a:r>
            <a:r>
              <a:rPr lang="en-US" dirty="0" smtClean="0"/>
              <a:t> </a:t>
            </a:r>
            <a:r>
              <a:rPr lang="en-US" dirty="0"/>
              <a:t>Creation of Accounts</a:t>
            </a:r>
          </a:p>
        </p:txBody>
      </p:sp>
    </p:spTree>
    <p:extLst>
      <p:ext uri="{BB962C8B-B14F-4D97-AF65-F5344CB8AC3E}">
        <p14:creationId xmlns:p14="http://schemas.microsoft.com/office/powerpoint/2010/main" val="18559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form handling</a:t>
            </a:r>
          </a:p>
          <a:p>
            <a:r>
              <a:rPr lang="en-US"/>
              <a:t>MySQL commands</a:t>
            </a:r>
          </a:p>
          <a:p>
            <a:pPr lvl="1"/>
            <a:r>
              <a:rPr lang="en-US"/>
              <a:t>Function mysql_query()</a:t>
            </a:r>
          </a:p>
          <a:p>
            <a:pPr lvl="1"/>
            <a:r>
              <a:rPr lang="en-US"/>
              <a:t>Function mysql_error()</a:t>
            </a:r>
          </a:p>
          <a:p>
            <a:r>
              <a:rPr lang="en-US"/>
              <a:t>Adding records</a:t>
            </a:r>
          </a:p>
          <a:p>
            <a:pPr lvl="1"/>
            <a:r>
              <a:rPr lang="en-US"/>
              <a:t>SQL insert statement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of accounts</a:t>
            </a:r>
          </a:p>
        </p:txBody>
      </p:sp>
    </p:spTree>
    <p:extLst>
      <p:ext uri="{BB962C8B-B14F-4D97-AF65-F5344CB8AC3E}">
        <p14:creationId xmlns:p14="http://schemas.microsoft.com/office/powerpoint/2010/main" val="1832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Create:</a:t>
            </a:r>
          </a:p>
          <a:p>
            <a:pPr lvl="1"/>
            <a:r>
              <a:rPr lang="en-US"/>
              <a:t>File index.html</a:t>
            </a:r>
          </a:p>
          <a:p>
            <a:pPr lvl="1"/>
            <a:r>
              <a:rPr lang="en-US"/>
              <a:t>File addaccount.html</a:t>
            </a:r>
          </a:p>
          <a:p>
            <a:pPr lvl="1"/>
            <a:r>
              <a:rPr lang="en-US"/>
              <a:t>File addaccountprocess.php</a:t>
            </a:r>
          </a:p>
          <a:p>
            <a:pPr lvl="2"/>
            <a:r>
              <a:rPr lang="en-US"/>
              <a:t>$_POST array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 handling</a:t>
            </a:r>
          </a:p>
        </p:txBody>
      </p:sp>
    </p:spTree>
    <p:extLst>
      <p:ext uri="{BB962C8B-B14F-4D97-AF65-F5344CB8AC3E}">
        <p14:creationId xmlns:p14="http://schemas.microsoft.com/office/powerpoint/2010/main" val="9568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page that displays</a:t>
            </a:r>
          </a:p>
          <a:p>
            <a:r>
              <a:rPr lang="en-US"/>
              <a:t>Provide the user with the option to create accounts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index.html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726916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Displays a form for accepting new account info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addaccount.html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95496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22860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$_POST array</a:t>
            </a:r>
          </a:p>
          <a:p>
            <a:pPr lvl="1">
              <a:lnSpc>
                <a:spcPct val="90000"/>
              </a:lnSpc>
            </a:pPr>
            <a:r>
              <a:rPr lang="en-US"/>
              <a:t>Special arrays that hold all form variables</a:t>
            </a:r>
          </a:p>
          <a:p>
            <a:pPr>
              <a:lnSpc>
                <a:spcPct val="90000"/>
              </a:lnSpc>
            </a:pPr>
            <a:r>
              <a:rPr lang="en-US"/>
              <a:t>Function mysql_query()</a:t>
            </a:r>
          </a:p>
          <a:p>
            <a:pPr lvl="1">
              <a:lnSpc>
                <a:spcPct val="90000"/>
              </a:lnSpc>
            </a:pPr>
            <a:r>
              <a:rPr lang="en-US"/>
              <a:t>Executes an SQL statement on the database</a:t>
            </a:r>
          </a:p>
          <a:p>
            <a:pPr>
              <a:lnSpc>
                <a:spcPct val="90000"/>
              </a:lnSpc>
            </a:pPr>
            <a:r>
              <a:rPr lang="en-US"/>
              <a:t>Function mysql_error()</a:t>
            </a:r>
          </a:p>
          <a:p>
            <a:pPr lvl="1">
              <a:lnSpc>
                <a:spcPct val="90000"/>
              </a:lnSpc>
            </a:pPr>
            <a:r>
              <a:rPr lang="en-US"/>
              <a:t>Displays error encountered when executing an SQL statement</a:t>
            </a:r>
          </a:p>
          <a:p>
            <a:pPr>
              <a:lnSpc>
                <a:spcPct val="90000"/>
              </a:lnSpc>
            </a:pPr>
            <a:r>
              <a:rPr lang="en-US"/>
              <a:t>SQL Insert</a:t>
            </a:r>
          </a:p>
          <a:p>
            <a:pPr lvl="1">
              <a:lnSpc>
                <a:spcPct val="90000"/>
              </a:lnSpc>
            </a:pPr>
            <a:r>
              <a:rPr lang="en-US"/>
              <a:t>Adds a record on a database table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addaccountprocess.php</a:t>
            </a:r>
          </a:p>
        </p:txBody>
      </p:sp>
    </p:spTree>
    <p:extLst>
      <p:ext uri="{BB962C8B-B14F-4D97-AF65-F5344CB8AC3E}">
        <p14:creationId xmlns:p14="http://schemas.microsoft.com/office/powerpoint/2010/main" val="1058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addaccountprocess.php script</a:t>
            </a:r>
          </a:p>
        </p:txBody>
      </p:sp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828088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Username: auctioneer1</a:t>
            </a:r>
          </a:p>
          <a:p>
            <a:pPr lvl="1"/>
            <a:r>
              <a:rPr lang="en-US"/>
              <a:t>This account will place items for bidding</a:t>
            </a:r>
          </a:p>
          <a:p>
            <a:r>
              <a:rPr lang="en-US"/>
              <a:t>Usernames: bidder1, bidder2</a:t>
            </a:r>
          </a:p>
          <a:p>
            <a:pPr lvl="1"/>
            <a:r>
              <a:rPr lang="en-US"/>
              <a:t>These account will bid for item auctioned off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accounts:</a:t>
            </a:r>
          </a:p>
        </p:txBody>
      </p:sp>
    </p:spTree>
    <p:extLst>
      <p:ext uri="{BB962C8B-B14F-4D97-AF65-F5344CB8AC3E}">
        <p14:creationId xmlns:p14="http://schemas.microsoft.com/office/powerpoint/2010/main" val="7613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Outline Topic </a:t>
            </a:r>
            <a:r>
              <a:rPr lang="en-US" sz="4000" dirty="0" smtClean="0"/>
              <a:t>#</a:t>
            </a:r>
            <a:r>
              <a:rPr lang="id-ID" sz="4000" dirty="0" smtClean="0"/>
              <a:t>3</a:t>
            </a:r>
            <a:r>
              <a:rPr lang="en-US" sz="4000" dirty="0" smtClean="0"/>
              <a:t> </a:t>
            </a:r>
            <a:r>
              <a:rPr lang="en-US" sz="4000" dirty="0"/>
              <a:t>Managing Logins</a:t>
            </a:r>
          </a:p>
        </p:txBody>
      </p:sp>
    </p:spTree>
    <p:extLst>
      <p:ext uri="{BB962C8B-B14F-4D97-AF65-F5344CB8AC3E}">
        <p14:creationId xmlns:p14="http://schemas.microsoft.com/office/powerpoint/2010/main" val="12892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1</a:t>
            </a:r>
            <a:r>
              <a:rPr lang="en-US" dirty="0" smtClean="0"/>
              <a:t> </a:t>
            </a:r>
            <a:r>
              <a:rPr lang="en-US" dirty="0"/>
              <a:t>MySQL Connection</a:t>
            </a:r>
          </a:p>
        </p:txBody>
      </p:sp>
    </p:spTree>
    <p:extLst>
      <p:ext uri="{BB962C8B-B14F-4D97-AF65-F5344CB8AC3E}">
        <p14:creationId xmlns:p14="http://schemas.microsoft.com/office/powerpoint/2010/main" val="3180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SQL select statement</a:t>
            </a:r>
          </a:p>
          <a:p>
            <a:pPr>
              <a:lnSpc>
                <a:spcPct val="90000"/>
              </a:lnSpc>
            </a:pPr>
            <a:r>
              <a:rPr lang="en-US" sz="2400"/>
              <a:t>Function mysql_num_rows</a:t>
            </a:r>
          </a:p>
          <a:p>
            <a:pPr>
              <a:lnSpc>
                <a:spcPct val="90000"/>
              </a:lnSpc>
            </a:pPr>
            <a:r>
              <a:rPr lang="en-US" sz="2400"/>
              <a:t>Function isset()</a:t>
            </a:r>
          </a:p>
          <a:p>
            <a:pPr>
              <a:lnSpc>
                <a:spcPct val="90000"/>
              </a:lnSpc>
            </a:pPr>
            <a:r>
              <a:rPr lang="en-US" sz="2400"/>
              <a:t>Session</a:t>
            </a:r>
          </a:p>
          <a:p>
            <a:pPr>
              <a:lnSpc>
                <a:spcPct val="90000"/>
              </a:lnSpc>
            </a:pPr>
            <a:r>
              <a:rPr lang="en-US" sz="2400"/>
              <a:t>URL rewriting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Querystring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$_GET array</a:t>
            </a:r>
          </a:p>
          <a:p>
            <a:pPr>
              <a:lnSpc>
                <a:spcPct val="90000"/>
              </a:lnSpc>
            </a:pPr>
            <a:r>
              <a:rPr lang="en-US" sz="2400"/>
              <a:t>Create: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File login.php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File loginverify.php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File checkstatus.inc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File menu.php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logins</a:t>
            </a:r>
          </a:p>
        </p:txBody>
      </p:sp>
    </p:spTree>
    <p:extLst>
      <p:ext uri="{BB962C8B-B14F-4D97-AF65-F5344CB8AC3E}">
        <p14:creationId xmlns:p14="http://schemas.microsoft.com/office/powerpoint/2010/main" val="424153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Example 1: select * from tblaccount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Selects all columns/ rows from table tblaccount</a:t>
            </a:r>
          </a:p>
          <a:p>
            <a:pPr>
              <a:lnSpc>
                <a:spcPct val="90000"/>
              </a:lnSpc>
            </a:pPr>
            <a:r>
              <a:rPr lang="en-US" sz="2400"/>
              <a:t>Example 2: select username, password from tblaccount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Selects columns username and password for all rows in table tblaccount</a:t>
            </a:r>
          </a:p>
          <a:p>
            <a:pPr>
              <a:lnSpc>
                <a:spcPct val="90000"/>
              </a:lnSpc>
            </a:pPr>
            <a:r>
              <a:rPr lang="en-US" sz="2400"/>
              <a:t>Example 3: select * from tblaccount where username=‘jundolor’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Selects all columns from table tblaccount for all rows whose column username contains ‘jundolor’</a:t>
            </a:r>
          </a:p>
          <a:p>
            <a:pPr>
              <a:lnSpc>
                <a:spcPct val="90000"/>
              </a:lnSpc>
            </a:pPr>
            <a:r>
              <a:rPr lang="en-US" sz="2400"/>
              <a:t>Example 4: select accountid from tblaccount where username=‘media’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Selects column accountid from tblaccount for all rows whose column username contains ‘media’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2990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Retrieves the number of rows from a result set</a:t>
            </a:r>
          </a:p>
          <a:p>
            <a:r>
              <a:rPr lang="en-US"/>
              <a:t>Can only be used for SQL select statements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mysql_num_rows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02798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9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Checks if a variable exist</a:t>
            </a:r>
          </a:p>
          <a:p>
            <a:r>
              <a:rPr lang="en-US"/>
              <a:t>Example: isset($name)</a:t>
            </a:r>
          </a:p>
          <a:p>
            <a:pPr lvl="1"/>
            <a:r>
              <a:rPr lang="en-US"/>
              <a:t>This check if the variable $name exist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isset()</a:t>
            </a:r>
          </a:p>
        </p:txBody>
      </p:sp>
    </p:spTree>
    <p:extLst>
      <p:ext uri="{BB962C8B-B14F-4D97-AF65-F5344CB8AC3E}">
        <p14:creationId xmlns:p14="http://schemas.microsoft.com/office/powerpoint/2010/main" val="89751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 variables stored in web servers</a:t>
            </a:r>
          </a:p>
          <a:p>
            <a:r>
              <a:rPr lang="en-US"/>
              <a:t>Allows passing of information between web pages</a:t>
            </a:r>
          </a:p>
          <a:p>
            <a:r>
              <a:rPr lang="en-US"/>
              <a:t>Call the function session_start() at the start of scripts that will use sessions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410227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Querystring</a:t>
            </a:r>
          </a:p>
          <a:p>
            <a:pPr lvl="1"/>
            <a:r>
              <a:rPr lang="en-US"/>
              <a:t>Information can be passed on by appending variable/value to the URL</a:t>
            </a:r>
          </a:p>
          <a:p>
            <a:pPr lvl="1"/>
            <a:endParaRPr lang="en-US"/>
          </a:p>
          <a:p>
            <a:r>
              <a:rPr lang="en-US"/>
              <a:t>$_GET array</a:t>
            </a:r>
          </a:p>
          <a:p>
            <a:pPr lvl="1"/>
            <a:r>
              <a:rPr lang="en-US"/>
              <a:t>Special array that holds all querystring values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Rewriting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8671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3886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login.php code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31361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login.php browser shot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143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loginverify.php code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295400"/>
            <a:ext cx="8789987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checkstatus.inc code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767013"/>
            <a:ext cx="8850312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database structure</a:t>
            </a:r>
          </a:p>
          <a:p>
            <a:r>
              <a:rPr lang="en-US" dirty="0"/>
              <a:t>Connecting to MySQL database</a:t>
            </a:r>
          </a:p>
          <a:p>
            <a:r>
              <a:rPr lang="en-US" dirty="0"/>
              <a:t>Selecting the database to use</a:t>
            </a:r>
          </a:p>
          <a:p>
            <a:r>
              <a:rPr lang="en-US" dirty="0"/>
              <a:t>Using the </a:t>
            </a:r>
            <a:r>
              <a:rPr lang="en-US" dirty="0" err="1"/>
              <a:t>require_once</a:t>
            </a:r>
            <a:r>
              <a:rPr lang="en-US"/>
              <a:t> statement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50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324100"/>
            <a:ext cx="722788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4</a:t>
            </a:r>
            <a:r>
              <a:rPr lang="en-US" dirty="0" smtClean="0"/>
              <a:t> </a:t>
            </a:r>
            <a:r>
              <a:rPr lang="en-US" dirty="0"/>
              <a:t>Adding Items to Auction</a:t>
            </a:r>
          </a:p>
        </p:txBody>
      </p:sp>
    </p:spTree>
    <p:extLst>
      <p:ext uri="{BB962C8B-B14F-4D97-AF65-F5344CB8AC3E}">
        <p14:creationId xmlns:p14="http://schemas.microsoft.com/office/powerpoint/2010/main" val="415512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  <a:p>
            <a:r>
              <a:rPr lang="en-US"/>
              <a:t>Create:</a:t>
            </a:r>
          </a:p>
          <a:p>
            <a:pPr lvl="1"/>
            <a:r>
              <a:rPr lang="en-US"/>
              <a:t>File addauctionitem.php</a:t>
            </a:r>
          </a:p>
          <a:p>
            <a:pPr lvl="1"/>
            <a:r>
              <a:rPr lang="en-US"/>
              <a:t>File addauctionitemprocess.php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items to auction</a:t>
            </a:r>
          </a:p>
        </p:txBody>
      </p:sp>
    </p:spTree>
    <p:extLst>
      <p:ext uri="{BB962C8B-B14F-4D97-AF65-F5344CB8AC3E}">
        <p14:creationId xmlns:p14="http://schemas.microsoft.com/office/powerpoint/2010/main" val="26261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04691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5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addauctionitem.php code</a:t>
            </a: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1100"/>
            <a:ext cx="88757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addauctionitem.php screen shot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586038"/>
            <a:ext cx="49053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addauctionprocess.php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8313738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5</a:t>
            </a:r>
            <a:r>
              <a:rPr lang="en-US" dirty="0" smtClean="0"/>
              <a:t> </a:t>
            </a:r>
            <a:r>
              <a:rPr lang="en-US" dirty="0"/>
              <a:t>Deleting Bid Items</a:t>
            </a:r>
          </a:p>
        </p:txBody>
      </p:sp>
    </p:spTree>
    <p:extLst>
      <p:ext uri="{BB962C8B-B14F-4D97-AF65-F5344CB8AC3E}">
        <p14:creationId xmlns:p14="http://schemas.microsoft.com/office/powerpoint/2010/main" val="3277062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mysql_fetch_array()</a:t>
            </a:r>
          </a:p>
          <a:p>
            <a:r>
              <a:rPr lang="en-US"/>
              <a:t>Writing querystring URL to identify records to delete</a:t>
            </a:r>
          </a:p>
          <a:p>
            <a:r>
              <a:rPr lang="en-US"/>
              <a:t>SQL delete statement</a:t>
            </a:r>
          </a:p>
          <a:p>
            <a:r>
              <a:rPr lang="en-US"/>
              <a:t>Create:</a:t>
            </a:r>
          </a:p>
          <a:p>
            <a:pPr lvl="1"/>
            <a:r>
              <a:rPr lang="en-US"/>
              <a:t>File listauctionitems.php</a:t>
            </a:r>
          </a:p>
          <a:p>
            <a:pPr lvl="1"/>
            <a:r>
              <a:rPr lang="en-US"/>
              <a:t>File: deletebiditem.php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Bid Items</a:t>
            </a:r>
          </a:p>
        </p:txBody>
      </p:sp>
    </p:spTree>
    <p:extLst>
      <p:ext uri="{BB962C8B-B14F-4D97-AF65-F5344CB8AC3E}">
        <p14:creationId xmlns:p14="http://schemas.microsoft.com/office/powerpoint/2010/main" val="2631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Fetches a row as an associative from a select query result set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mysql_fetch_array()</a:t>
            </a:r>
          </a:p>
        </p:txBody>
      </p:sp>
    </p:spTree>
    <p:extLst>
      <p:ext uri="{BB962C8B-B14F-4D97-AF65-F5344CB8AC3E}">
        <p14:creationId xmlns:p14="http://schemas.microsoft.com/office/powerpoint/2010/main" val="123068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Database: auction</a:t>
            </a:r>
          </a:p>
          <a:p>
            <a:r>
              <a:rPr lang="en-US"/>
              <a:t>Tables</a:t>
            </a:r>
          </a:p>
          <a:p>
            <a:pPr lvl="1"/>
            <a:r>
              <a:rPr lang="en-US"/>
              <a:t>tblaccount</a:t>
            </a:r>
          </a:p>
          <a:p>
            <a:pPr lvl="1"/>
            <a:r>
              <a:rPr lang="en-US"/>
              <a:t>tblbiditems</a:t>
            </a:r>
          </a:p>
          <a:p>
            <a:pPr lvl="1"/>
            <a:r>
              <a:rPr lang="en-US"/>
              <a:t>tblbidhistory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Overview of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3244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Sample mysql_fetch_array() code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51838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Auction items belonging to current account will be selected</a:t>
            </a:r>
          </a:p>
          <a:p>
            <a:r>
              <a:rPr lang="en-US"/>
              <a:t>A loop will be created to go through each row</a:t>
            </a:r>
          </a:p>
          <a:p>
            <a:r>
              <a:rPr lang="en-US"/>
              <a:t>Each row will hyperlink to a PHP based page for deletion</a:t>
            </a:r>
          </a:p>
          <a:p>
            <a:r>
              <a:rPr lang="en-US"/>
              <a:t>To identify the row, a querystring variable will be appended to the URL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Writing querystring URLto identify records to delete</a:t>
            </a:r>
          </a:p>
        </p:txBody>
      </p:sp>
    </p:spTree>
    <p:extLst>
      <p:ext uri="{BB962C8B-B14F-4D97-AF65-F5344CB8AC3E}">
        <p14:creationId xmlns:p14="http://schemas.microsoft.com/office/powerpoint/2010/main" val="24256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Writing querystring URLto identify records to delete- code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752600"/>
            <a:ext cx="8828087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1: delete from tblaccount</a:t>
            </a:r>
          </a:p>
          <a:p>
            <a:pPr lvl="1"/>
            <a:r>
              <a:rPr lang="en-US"/>
              <a:t>Deletes all rows on table tblaccount</a:t>
            </a:r>
          </a:p>
          <a:p>
            <a:r>
              <a:rPr lang="en-US"/>
              <a:t>Example 2: delete from tblaccount where accountid=1</a:t>
            </a:r>
          </a:p>
          <a:p>
            <a:pPr lvl="1"/>
            <a:r>
              <a:rPr lang="en-US"/>
              <a:t>Deletes only rows matching the condition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2584032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0405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listauctionitems.php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2525"/>
            <a:ext cx="8907463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deletebiditem.php</a:t>
            </a:r>
            <a:endParaRPr lang="en-US" dirty="0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433513"/>
            <a:ext cx="8713788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6</a:t>
            </a:r>
            <a:r>
              <a:rPr lang="en-US" dirty="0" smtClean="0"/>
              <a:t> </a:t>
            </a:r>
            <a:r>
              <a:rPr lang="en-US" dirty="0"/>
              <a:t>Logging Out</a:t>
            </a:r>
          </a:p>
        </p:txBody>
      </p:sp>
    </p:spTree>
    <p:extLst>
      <p:ext uri="{BB962C8B-B14F-4D97-AF65-F5344CB8AC3E}">
        <p14:creationId xmlns:p14="http://schemas.microsoft.com/office/powerpoint/2010/main" val="247481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session_destroy()</a:t>
            </a:r>
          </a:p>
          <a:p>
            <a:r>
              <a:rPr lang="en-US"/>
              <a:t>Create:</a:t>
            </a:r>
          </a:p>
          <a:p>
            <a:pPr lvl="1"/>
            <a:r>
              <a:rPr lang="en-US"/>
              <a:t>File logout.php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 out</a:t>
            </a:r>
          </a:p>
        </p:txBody>
      </p:sp>
    </p:spTree>
    <p:extLst>
      <p:ext uri="{BB962C8B-B14F-4D97-AF65-F5344CB8AC3E}">
        <p14:creationId xmlns:p14="http://schemas.microsoft.com/office/powerpoint/2010/main" val="1893809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Terminates all session variables stored in server memory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session_destroy()</a:t>
            </a:r>
          </a:p>
        </p:txBody>
      </p:sp>
    </p:spTree>
    <p:extLst>
      <p:ext uri="{BB962C8B-B14F-4D97-AF65-F5344CB8AC3E}">
        <p14:creationId xmlns:p14="http://schemas.microsoft.com/office/powerpoint/2010/main" val="21114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will hold the account info of bidders/ auctioneers</a:t>
            </a:r>
          </a:p>
          <a:p>
            <a:r>
              <a:rPr lang="en-US"/>
              <a:t>Table structure</a:t>
            </a:r>
          </a:p>
          <a:p>
            <a:pPr lvl="1"/>
            <a:r>
              <a:rPr lang="en-US"/>
              <a:t>Column </a:t>
            </a:r>
            <a:r>
              <a:rPr lang="en-US" i="1"/>
              <a:t>accountid</a:t>
            </a:r>
            <a:r>
              <a:rPr lang="en-US"/>
              <a:t>: integer, primary key, auto-increment</a:t>
            </a:r>
          </a:p>
          <a:p>
            <a:pPr lvl="1"/>
            <a:r>
              <a:rPr lang="en-US"/>
              <a:t>Column </a:t>
            </a:r>
            <a:r>
              <a:rPr lang="en-US" i="1"/>
              <a:t>username</a:t>
            </a:r>
            <a:r>
              <a:rPr lang="en-US"/>
              <a:t>: string 50 chars</a:t>
            </a:r>
          </a:p>
          <a:p>
            <a:pPr lvl="1"/>
            <a:r>
              <a:rPr lang="en-US"/>
              <a:t>Column </a:t>
            </a:r>
            <a:r>
              <a:rPr lang="en-US" i="1"/>
              <a:t>password</a:t>
            </a:r>
            <a:r>
              <a:rPr lang="en-US"/>
              <a:t>: string 50 chars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tblaccount</a:t>
            </a:r>
          </a:p>
        </p:txBody>
      </p:sp>
    </p:spTree>
    <p:extLst>
      <p:ext uri="{BB962C8B-B14F-4D97-AF65-F5344CB8AC3E}">
        <p14:creationId xmlns:p14="http://schemas.microsoft.com/office/powerpoint/2010/main" val="268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0862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98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logout.php is called, all session variable will be dropped from server memory</a:t>
            </a:r>
          </a:p>
          <a:p>
            <a:r>
              <a:rPr lang="en-US"/>
              <a:t>Browser will not be able to access any page calling checkverify.php (ex: menu.php)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logout.php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55816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07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7</a:t>
            </a:r>
            <a:r>
              <a:rPr lang="en-US" dirty="0" smtClean="0"/>
              <a:t> </a:t>
            </a:r>
            <a:r>
              <a:rPr lang="en-US" dirty="0"/>
              <a:t>Viewing Bid Items</a:t>
            </a:r>
          </a:p>
        </p:txBody>
      </p:sp>
    </p:spTree>
    <p:extLst>
      <p:ext uri="{BB962C8B-B14F-4D97-AF65-F5344CB8AC3E}">
        <p14:creationId xmlns:p14="http://schemas.microsoft.com/office/powerpoint/2010/main" val="69889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Establishing relations between tables</a:t>
            </a:r>
          </a:p>
          <a:p>
            <a:r>
              <a:rPr lang="en-US"/>
              <a:t>SQL natural join clause</a:t>
            </a:r>
          </a:p>
          <a:p>
            <a:r>
              <a:rPr lang="en-US"/>
              <a:t>Create:</a:t>
            </a:r>
          </a:p>
          <a:p>
            <a:pPr lvl="1"/>
            <a:r>
              <a:rPr lang="en-US"/>
              <a:t>File listbiditems.php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bid items</a:t>
            </a:r>
          </a:p>
        </p:txBody>
      </p:sp>
    </p:spTree>
    <p:extLst>
      <p:ext uri="{BB962C8B-B14F-4D97-AF65-F5344CB8AC3E}">
        <p14:creationId xmlns:p14="http://schemas.microsoft.com/office/powerpoint/2010/main" val="21036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relations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Table tblbiditem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Holds the items being auctioned off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Column accountid identifies the owner if the auctioned item</a:t>
            </a:r>
          </a:p>
          <a:p>
            <a:pPr>
              <a:lnSpc>
                <a:spcPct val="90000"/>
              </a:lnSpc>
            </a:pPr>
            <a:r>
              <a:rPr lang="en-US" sz="2400"/>
              <a:t>Table tblaccount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Holds account information of the owner of the item being auctioned</a:t>
            </a:r>
          </a:p>
          <a:p>
            <a:pPr>
              <a:lnSpc>
                <a:spcPct val="90000"/>
              </a:lnSpc>
            </a:pPr>
            <a:r>
              <a:rPr lang="en-US" sz="2400"/>
              <a:t>Column accountid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Links the owner of the account to the auction item </a:t>
            </a:r>
          </a:p>
        </p:txBody>
      </p:sp>
      <p:pic>
        <p:nvPicPr>
          <p:cNvPr id="129033" name="Picture 9" descr="tblbidite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2112169"/>
            <a:ext cx="3609975" cy="1162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9034" name="Picture 10" descr="tblaccoun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4251325"/>
            <a:ext cx="2771775" cy="156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8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with SQL select statement</a:t>
            </a:r>
          </a:p>
          <a:p>
            <a:r>
              <a:rPr lang="en-US"/>
              <a:t>Connects rows between different tables via their common column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natural join clause</a:t>
            </a:r>
          </a:p>
        </p:txBody>
      </p:sp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8751888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2075"/>
            <a:ext cx="32575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menu.php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6850063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8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items with their respective owners being auction are listed</a:t>
            </a:r>
          </a:p>
          <a:p>
            <a:pPr>
              <a:lnSpc>
                <a:spcPct val="90000"/>
              </a:lnSpc>
            </a:pPr>
            <a:r>
              <a:rPr lang="en-US"/>
              <a:t>Each item will hyperlink to a PHP page for accepting bids</a:t>
            </a:r>
          </a:p>
          <a:p>
            <a:pPr lvl="1">
              <a:lnSpc>
                <a:spcPct val="90000"/>
              </a:lnSpc>
            </a:pPr>
            <a:r>
              <a:rPr lang="en-US"/>
              <a:t>Accepting bids will be covered in the next topic section</a:t>
            </a:r>
          </a:p>
          <a:p>
            <a:pPr>
              <a:lnSpc>
                <a:spcPct val="90000"/>
              </a:lnSpc>
            </a:pPr>
            <a:r>
              <a:rPr lang="en-US"/>
              <a:t>Each hyperlink will append a querystring variable to identify it in the PHP page for accepting bids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listbiditems.php</a:t>
            </a:r>
          </a:p>
        </p:txBody>
      </p:sp>
    </p:spTree>
    <p:extLst>
      <p:ext uri="{BB962C8B-B14F-4D97-AF65-F5344CB8AC3E}">
        <p14:creationId xmlns:p14="http://schemas.microsoft.com/office/powerpoint/2010/main" val="652600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listbiditems.php code</a:t>
            </a:r>
          </a:p>
        </p:txBody>
      </p:sp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23950"/>
            <a:ext cx="8802688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listbiditems.php screen shot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2672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4861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3257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3705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will hold the items auctioned for bidding</a:t>
            </a:r>
          </a:p>
          <a:p>
            <a:pPr>
              <a:lnSpc>
                <a:spcPct val="90000"/>
              </a:lnSpc>
            </a:pPr>
            <a:r>
              <a:rPr lang="en-US"/>
              <a:t>Table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biditemid</a:t>
            </a:r>
            <a:r>
              <a:rPr lang="en-US"/>
              <a:t>: integer , primary key, auto-increment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accountid</a:t>
            </a:r>
            <a:r>
              <a:rPr lang="en-US"/>
              <a:t>: string 50 chars</a:t>
            </a:r>
          </a:p>
          <a:p>
            <a:pPr lvl="2">
              <a:lnSpc>
                <a:spcPct val="90000"/>
              </a:lnSpc>
            </a:pPr>
            <a:r>
              <a:rPr lang="en-US"/>
              <a:t>This identifies the auctioneer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biditem</a:t>
            </a:r>
            <a:r>
              <a:rPr lang="en-US"/>
              <a:t>: string 50 chars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biddesc</a:t>
            </a:r>
            <a:r>
              <a:rPr lang="en-US"/>
              <a:t>: tiny text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tblbiditems</a:t>
            </a:r>
          </a:p>
        </p:txBody>
      </p:sp>
    </p:spTree>
    <p:extLst>
      <p:ext uri="{BB962C8B-B14F-4D97-AF65-F5344CB8AC3E}">
        <p14:creationId xmlns:p14="http://schemas.microsoft.com/office/powerpoint/2010/main" val="40878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7</a:t>
            </a:r>
            <a:r>
              <a:rPr lang="en-US" dirty="0" smtClean="0"/>
              <a:t> </a:t>
            </a:r>
            <a:r>
              <a:rPr lang="en-US" dirty="0"/>
              <a:t>Accepting Bids</a:t>
            </a:r>
          </a:p>
        </p:txBody>
      </p:sp>
    </p:spTree>
    <p:extLst>
      <p:ext uri="{BB962C8B-B14F-4D97-AF65-F5344CB8AC3E}">
        <p14:creationId xmlns:p14="http://schemas.microsoft.com/office/powerpoint/2010/main" val="4241179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hidden fields to store ID numbers</a:t>
            </a:r>
          </a:p>
          <a:p>
            <a:r>
              <a:rPr lang="en-US"/>
              <a:t>MySQL now() function</a:t>
            </a:r>
          </a:p>
          <a:p>
            <a:r>
              <a:rPr lang="en-US"/>
              <a:t>Create:</a:t>
            </a:r>
          </a:p>
          <a:p>
            <a:pPr lvl="1"/>
            <a:r>
              <a:rPr lang="en-US"/>
              <a:t>File acceptbid.php</a:t>
            </a:r>
          </a:p>
          <a:p>
            <a:pPr lvl="1"/>
            <a:r>
              <a:rPr lang="en-US"/>
              <a:t>File acceptbidprocess.php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Accepting bids</a:t>
            </a:r>
          </a:p>
        </p:txBody>
      </p:sp>
    </p:spTree>
    <p:extLst>
      <p:ext uri="{BB962C8B-B14F-4D97-AF65-F5344CB8AC3E}">
        <p14:creationId xmlns:p14="http://schemas.microsoft.com/office/powerpoint/2010/main" val="1214968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displayed to the browser</a:t>
            </a:r>
          </a:p>
          <a:p>
            <a:r>
              <a:rPr lang="en-US"/>
              <a:t>Used to pass constant values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fields</a:t>
            </a: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24150"/>
            <a:ext cx="7751763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/>
              <a:t>Place the id of the auction item in a hidden field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acceptbid.php</a:t>
            </a: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676400"/>
            <a:ext cx="898048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24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acceptbid.php screen shot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44958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File acceptbid.php HTML generated code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5811838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the current date and time as a value in 'YYYY-MM-DD HH:MM:SS' or YYYYMMDDHHMMSS.uuuuuu format</a:t>
            </a:r>
          </a:p>
          <a:p>
            <a:pPr lvl="1"/>
            <a:r>
              <a:rPr lang="en-US"/>
              <a:t>depending on whether the function is used in a string or numeric context</a:t>
            </a:r>
          </a:p>
          <a:p>
            <a:r>
              <a:rPr lang="en-US"/>
              <a:t>The value is expressed in the current time zone.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now() function</a:t>
            </a:r>
          </a:p>
        </p:txBody>
      </p:sp>
    </p:spTree>
    <p:extLst>
      <p:ext uri="{BB962C8B-B14F-4D97-AF65-F5344CB8AC3E}">
        <p14:creationId xmlns:p14="http://schemas.microsoft.com/office/powerpoint/2010/main" val="17562646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acceptbidprocess.php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71563"/>
            <a:ext cx="8494712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14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Resulting records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811838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Topic </a:t>
            </a:r>
            <a:r>
              <a:rPr lang="en-US" dirty="0" smtClean="0"/>
              <a:t>#</a:t>
            </a:r>
            <a:r>
              <a:rPr lang="id-ID" dirty="0" smtClean="0"/>
              <a:t>9</a:t>
            </a:r>
            <a:r>
              <a:rPr lang="en-US" dirty="0" smtClean="0"/>
              <a:t> </a:t>
            </a:r>
            <a:r>
              <a:rPr lang="en-US" dirty="0"/>
              <a:t>Listing Bids For Each Bid Item</a:t>
            </a:r>
          </a:p>
        </p:txBody>
      </p:sp>
    </p:spTree>
    <p:extLst>
      <p:ext uri="{BB962C8B-B14F-4D97-AF65-F5344CB8AC3E}">
        <p14:creationId xmlns:p14="http://schemas.microsoft.com/office/powerpoint/2010/main" val="17249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will hold the bid info for each item being auctioned</a:t>
            </a:r>
          </a:p>
          <a:p>
            <a:pPr>
              <a:lnSpc>
                <a:spcPct val="90000"/>
              </a:lnSpc>
            </a:pPr>
            <a:r>
              <a:rPr lang="en-US"/>
              <a:t>Table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bidhistoryid</a:t>
            </a:r>
            <a:r>
              <a:rPr lang="en-US"/>
              <a:t>: integer , primary key, auto-increment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accountid</a:t>
            </a:r>
            <a:r>
              <a:rPr lang="en-US"/>
              <a:t>: integer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biditemid</a:t>
            </a:r>
            <a:r>
              <a:rPr lang="en-US"/>
              <a:t>: integer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bidprice</a:t>
            </a:r>
            <a:r>
              <a:rPr lang="en-US"/>
              <a:t>: double</a:t>
            </a:r>
          </a:p>
          <a:p>
            <a:pPr lvl="1">
              <a:lnSpc>
                <a:spcPct val="90000"/>
              </a:lnSpc>
            </a:pPr>
            <a:r>
              <a:rPr lang="en-US"/>
              <a:t>Column </a:t>
            </a:r>
            <a:r>
              <a:rPr lang="en-US" i="1"/>
              <a:t>dtesubmitted</a:t>
            </a:r>
            <a:r>
              <a:rPr lang="en-US"/>
              <a:t>: datetime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tblbidhistory</a:t>
            </a:r>
          </a:p>
        </p:txBody>
      </p:sp>
    </p:spTree>
    <p:extLst>
      <p:ext uri="{BB962C8B-B14F-4D97-AF65-F5344CB8AC3E}">
        <p14:creationId xmlns:p14="http://schemas.microsoft.com/office/powerpoint/2010/main" val="26676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MySQL date_format() function</a:t>
            </a:r>
          </a:p>
          <a:p>
            <a:r>
              <a:rPr lang="en-US"/>
              <a:t>Relating information from two or more tables</a:t>
            </a:r>
          </a:p>
          <a:p>
            <a:r>
              <a:rPr lang="en-US"/>
              <a:t>SQL order by clause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bids for each bid item</a:t>
            </a:r>
          </a:p>
        </p:txBody>
      </p:sp>
    </p:spTree>
    <p:extLst>
      <p:ext uri="{BB962C8B-B14F-4D97-AF65-F5344CB8AC3E}">
        <p14:creationId xmlns:p14="http://schemas.microsoft.com/office/powerpoint/2010/main" val="19967030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Formats a string based on a specified format</a:t>
            </a:r>
          </a:p>
          <a:p>
            <a:r>
              <a:rPr lang="en-US"/>
              <a:t>The following are some of the specifies of the format string:</a:t>
            </a:r>
          </a:p>
          <a:p>
            <a:pPr lvl="1"/>
            <a:r>
              <a:rPr lang="en-US"/>
              <a:t>%D: Day of month with English suffix</a:t>
            </a:r>
          </a:p>
          <a:p>
            <a:pPr lvl="1"/>
            <a:r>
              <a:rPr lang="en-US"/>
              <a:t>%d: Numeric day of month (01…31)</a:t>
            </a:r>
          </a:p>
          <a:p>
            <a:pPr lvl="1"/>
            <a:r>
              <a:rPr lang="en-US"/>
              <a:t>%M: Month name (January…December)</a:t>
            </a:r>
          </a:p>
          <a:p>
            <a:pPr lvl="1"/>
            <a:r>
              <a:rPr lang="en-US"/>
              <a:t>%m: Month numeric (01…12)</a:t>
            </a:r>
          </a:p>
          <a:p>
            <a:pPr lvl="1"/>
            <a:r>
              <a:rPr lang="en-US"/>
              <a:t>%Y: Year (4 digits)</a:t>
            </a:r>
          </a:p>
          <a:p>
            <a:pPr lvl="1"/>
            <a:r>
              <a:rPr lang="en-US"/>
              <a:t>%y: Year (2 digits)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date_format() function</a:t>
            </a:r>
          </a:p>
        </p:txBody>
      </p:sp>
    </p:spTree>
    <p:extLst>
      <p:ext uri="{BB962C8B-B14F-4D97-AF65-F5344CB8AC3E}">
        <p14:creationId xmlns:p14="http://schemas.microsoft.com/office/powerpoint/2010/main" val="33425984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date_format() sample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3975"/>
            <a:ext cx="7332663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/>
              <a:t>Function mysql_connect: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Creates a connection to MySQL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Syntax: mysql_connect($hostname, $username,$password)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Ex: $conn=mysql_connect(“localhost”, “root”,”password”)</a:t>
            </a:r>
          </a:p>
          <a:p>
            <a:pPr>
              <a:lnSpc>
                <a:spcPct val="80000"/>
              </a:lnSpc>
            </a:pPr>
            <a:r>
              <a:rPr lang="en-US" sz="2800"/>
              <a:t>Function mysql_select_db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Specifies the database in MySQL for use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Syntax: mysql_select_db($database, $connection)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Ex: mysql_select_db(“auction”, $conn)</a:t>
            </a:r>
          </a:p>
          <a:p>
            <a:pPr>
              <a:lnSpc>
                <a:spcPct val="80000"/>
              </a:lnSpc>
            </a:pPr>
            <a:r>
              <a:rPr lang="en-US" sz="2800"/>
              <a:t>Function die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Terminates execution of PHP script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databases:</a:t>
            </a:r>
          </a:p>
        </p:txBody>
      </p:sp>
    </p:spTree>
    <p:extLst>
      <p:ext uri="{BB962C8B-B14F-4D97-AF65-F5344CB8AC3E}">
        <p14:creationId xmlns:p14="http://schemas.microsoft.com/office/powerpoint/2010/main" val="15309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file dbconnect.inc</a:t>
            </a:r>
          </a:p>
          <a:p>
            <a:pPr lvl="1"/>
            <a:r>
              <a:rPr lang="en-US"/>
              <a:t>For code reuse, a separate file can be created to connect to the database</a:t>
            </a:r>
          </a:p>
          <a:p>
            <a:pPr lvl="1"/>
            <a:r>
              <a:rPr lang="en-US"/>
              <a:t>PHP pages can call dbconnect.inc to connect yo the auction database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Connecting to MySQL and selecting auction database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419600"/>
            <a:ext cx="883761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168</TotalTime>
  <Words>1249</Words>
  <Application>Microsoft Office PowerPoint</Application>
  <PresentationFormat>On-screen Show (4:3)</PresentationFormat>
  <Paragraphs>239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Paper</vt:lpstr>
      <vt:lpstr>Building an online bidding application using PHP/MySQL</vt:lpstr>
      <vt:lpstr>Outline Topic #1 MySQL Connection</vt:lpstr>
      <vt:lpstr>MySQL Database Connection</vt:lpstr>
      <vt:lpstr>Overview of Database connection</vt:lpstr>
      <vt:lpstr>Table tblaccount</vt:lpstr>
      <vt:lpstr>Table tblbiditems</vt:lpstr>
      <vt:lpstr>Table tblbidhistory</vt:lpstr>
      <vt:lpstr>Connecting to databases:</vt:lpstr>
      <vt:lpstr>Connecting to MySQL and selecting auction database</vt:lpstr>
      <vt:lpstr>Reusing the database connection</vt:lpstr>
      <vt:lpstr>Outline Topic #2 Creation of Accounts</vt:lpstr>
      <vt:lpstr>Creation of accounts</vt:lpstr>
      <vt:lpstr>HTML form handling</vt:lpstr>
      <vt:lpstr>File index.html</vt:lpstr>
      <vt:lpstr>File addaccount.html</vt:lpstr>
      <vt:lpstr>File addaccountprocess.php</vt:lpstr>
      <vt:lpstr>File addaccountprocess.php script</vt:lpstr>
      <vt:lpstr>Create accounts:</vt:lpstr>
      <vt:lpstr>Outline Topic #3 Managing Logins</vt:lpstr>
      <vt:lpstr>Managing logins</vt:lpstr>
      <vt:lpstr>SQL select statement</vt:lpstr>
      <vt:lpstr>Function mysql_num_rows</vt:lpstr>
      <vt:lpstr>Function isset()</vt:lpstr>
      <vt:lpstr>Sessions</vt:lpstr>
      <vt:lpstr>URL Rewriting</vt:lpstr>
      <vt:lpstr>File login.php code</vt:lpstr>
      <vt:lpstr>File login.php browser shot</vt:lpstr>
      <vt:lpstr>File loginverify.php code</vt:lpstr>
      <vt:lpstr>File checkstatus.inc code</vt:lpstr>
      <vt:lpstr>File menu.php</vt:lpstr>
      <vt:lpstr>Outline Topic #4 Adding Items to Auction</vt:lpstr>
      <vt:lpstr>Adding items to auction</vt:lpstr>
      <vt:lpstr>File menu.php</vt:lpstr>
      <vt:lpstr>File addauctionitem.php code</vt:lpstr>
      <vt:lpstr>File addauctionitem.php screen shot</vt:lpstr>
      <vt:lpstr>File addauctionprocess.php</vt:lpstr>
      <vt:lpstr>Outline Topic #5 Deleting Bid Items</vt:lpstr>
      <vt:lpstr>Deleting Bid Items</vt:lpstr>
      <vt:lpstr>Function mysql_fetch_array()</vt:lpstr>
      <vt:lpstr>Sample mysql_fetch_array() code</vt:lpstr>
      <vt:lpstr>Writing querystring URLto identify records to delete</vt:lpstr>
      <vt:lpstr>Writing querystring URLto identify records to delete- code</vt:lpstr>
      <vt:lpstr>SQL delete statement</vt:lpstr>
      <vt:lpstr>File menu.php</vt:lpstr>
      <vt:lpstr>File listauctionitems.php</vt:lpstr>
      <vt:lpstr>File deletebiditem.php</vt:lpstr>
      <vt:lpstr>Outline Topic #6 Logging Out</vt:lpstr>
      <vt:lpstr>Loggin out</vt:lpstr>
      <vt:lpstr>Function session_destroy()</vt:lpstr>
      <vt:lpstr>File menu.php</vt:lpstr>
      <vt:lpstr>File logout.php</vt:lpstr>
      <vt:lpstr>Outline Topic #7 Viewing Bid Items</vt:lpstr>
      <vt:lpstr>Viewing bid items</vt:lpstr>
      <vt:lpstr>Establishing relations</vt:lpstr>
      <vt:lpstr>SQL natural join clause</vt:lpstr>
      <vt:lpstr>File menu.php</vt:lpstr>
      <vt:lpstr>File listbiditems.php</vt:lpstr>
      <vt:lpstr>File listbiditems.php code</vt:lpstr>
      <vt:lpstr>File listbiditems.php screen shot</vt:lpstr>
      <vt:lpstr>Outline Topic #7 Accepting Bids</vt:lpstr>
      <vt:lpstr>Accepting bids</vt:lpstr>
      <vt:lpstr>Hidden fields</vt:lpstr>
      <vt:lpstr>File acceptbid.php</vt:lpstr>
      <vt:lpstr>File acceptbid.php screen shot</vt:lpstr>
      <vt:lpstr>File acceptbid.php HTML generated code</vt:lpstr>
      <vt:lpstr>MySQL now() function</vt:lpstr>
      <vt:lpstr>File acceptbidprocess.php</vt:lpstr>
      <vt:lpstr>Resulting records</vt:lpstr>
      <vt:lpstr>Outline Topic #9 Listing Bids For Each Bid Item</vt:lpstr>
      <vt:lpstr>Listing bids for each bid item</vt:lpstr>
      <vt:lpstr>MySQL date_format() function</vt:lpstr>
      <vt:lpstr>MySQL date_format()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online bidding application using PHP/MySQL</dc:title>
  <dc:creator>nugrahaputra</dc:creator>
  <cp:lastModifiedBy>nugrahaputra</cp:lastModifiedBy>
  <cp:revision>4</cp:revision>
  <dcterms:created xsi:type="dcterms:W3CDTF">2012-03-25T08:52:09Z</dcterms:created>
  <dcterms:modified xsi:type="dcterms:W3CDTF">2012-03-25T11:41:09Z</dcterms:modified>
</cp:coreProperties>
</file>