
<file path=[Content_Types].xml><?xml version="1.0" encoding="utf-8"?>
<Types xmlns="http://schemas.openxmlformats.org/package/2006/content-types">
  <Override PartName="/ppt/notesSlides/notesSlide2.xml" ContentType="application/vnd.openxmlformats-officedocument.presentationml.notesSlid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colors4.xml" ContentType="application/vnd.openxmlformats-officedocument.drawingml.diagramColor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6" r:id="rId2"/>
    <p:sldId id="268" r:id="rId3"/>
    <p:sldId id="269" r:id="rId4"/>
    <p:sldId id="258" r:id="rId5"/>
    <p:sldId id="257" r:id="rId6"/>
    <p:sldId id="263" r:id="rId7"/>
    <p:sldId id="265" r:id="rId8"/>
    <p:sldId id="266" r:id="rId9"/>
    <p:sldId id="267" r:id="rId10"/>
    <p:sldId id="270" r:id="rId11"/>
    <p:sldId id="264" r:id="rId12"/>
    <p:sldId id="271" r:id="rId13"/>
    <p:sldId id="272" r:id="rId14"/>
    <p:sldId id="274" r:id="rId15"/>
    <p:sldId id="275" r:id="rId16"/>
    <p:sldId id="276" r:id="rId17"/>
    <p:sldId id="281" r:id="rId18"/>
    <p:sldId id="277" r:id="rId19"/>
    <p:sldId id="282" r:id="rId20"/>
    <p:sldId id="278" r:id="rId21"/>
    <p:sldId id="283" r:id="rId22"/>
    <p:sldId id="285" r:id="rId23"/>
    <p:sldId id="284" r:id="rId24"/>
    <p:sldId id="260" r:id="rId25"/>
    <p:sldId id="259" r:id="rId26"/>
    <p:sldId id="261" r:id="rId27"/>
    <p:sldId id="262" r:id="rId28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76" autoAdjust="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508F8-D05D-40E3-A4D6-70A0A26884FA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th-TH"/>
        </a:p>
      </dgm:t>
    </dgm:pt>
    <dgm:pt modelId="{5B689E9E-1F3B-4CBA-B6D8-A2E951394323}">
      <dgm:prSet/>
      <dgm:spPr/>
      <dgm:t>
        <a:bodyPr/>
        <a:lstStyle/>
        <a:p>
          <a:pPr rtl="0"/>
          <a:r>
            <a:rPr lang="en-US" dirty="0" smtClean="0"/>
            <a:t>Model</a:t>
          </a:r>
          <a:endParaRPr lang="th-TH" dirty="0"/>
        </a:p>
      </dgm:t>
    </dgm:pt>
    <dgm:pt modelId="{5B64AD66-863D-400B-847B-D8DA781121DF}" type="parTrans" cxnId="{A53DD9B7-F24D-47C2-8247-521C821DFC7D}">
      <dgm:prSet/>
      <dgm:spPr/>
      <dgm:t>
        <a:bodyPr/>
        <a:lstStyle/>
        <a:p>
          <a:endParaRPr lang="th-TH"/>
        </a:p>
      </dgm:t>
    </dgm:pt>
    <dgm:pt modelId="{4BF308F9-7261-4DB7-B315-A7CCCFDA0829}" type="sibTrans" cxnId="{A53DD9B7-F24D-47C2-8247-521C821DFC7D}">
      <dgm:prSet/>
      <dgm:spPr/>
      <dgm:t>
        <a:bodyPr/>
        <a:lstStyle/>
        <a:p>
          <a:endParaRPr lang="th-TH"/>
        </a:p>
      </dgm:t>
    </dgm:pt>
    <dgm:pt modelId="{5F5A21F9-F4B0-4E06-9DFB-195CEBE39D78}">
      <dgm:prSet/>
      <dgm:spPr/>
      <dgm:t>
        <a:bodyPr/>
        <a:lstStyle/>
        <a:p>
          <a:pPr rtl="0"/>
          <a:r>
            <a:rPr lang="en-US" dirty="0" smtClean="0"/>
            <a:t>View</a:t>
          </a:r>
          <a:endParaRPr lang="th-TH" dirty="0"/>
        </a:p>
      </dgm:t>
    </dgm:pt>
    <dgm:pt modelId="{85C34B9C-8EE4-4E5D-A77A-CBC72F6A16F1}" type="parTrans" cxnId="{D617E7F3-42FC-4392-93A5-359ADFE9C46C}">
      <dgm:prSet/>
      <dgm:spPr/>
      <dgm:t>
        <a:bodyPr/>
        <a:lstStyle/>
        <a:p>
          <a:endParaRPr lang="th-TH"/>
        </a:p>
      </dgm:t>
    </dgm:pt>
    <dgm:pt modelId="{697AB795-BF2F-4043-A350-2C35D1C7F81B}" type="sibTrans" cxnId="{D617E7F3-42FC-4392-93A5-359ADFE9C46C}">
      <dgm:prSet/>
      <dgm:spPr/>
      <dgm:t>
        <a:bodyPr/>
        <a:lstStyle/>
        <a:p>
          <a:endParaRPr lang="th-TH"/>
        </a:p>
      </dgm:t>
    </dgm:pt>
    <dgm:pt modelId="{7EEB3335-55DA-4DDB-8B14-45CFD8C04465}">
      <dgm:prSet/>
      <dgm:spPr/>
      <dgm:t>
        <a:bodyPr/>
        <a:lstStyle/>
        <a:p>
          <a:pPr rtl="0"/>
          <a:r>
            <a:rPr lang="en-US" dirty="0" smtClean="0"/>
            <a:t>Controller</a:t>
          </a:r>
          <a:endParaRPr lang="th-TH" dirty="0"/>
        </a:p>
      </dgm:t>
    </dgm:pt>
    <dgm:pt modelId="{790ADC7A-7D76-474F-B56E-17FB816DEBFC}" type="parTrans" cxnId="{EE7CC6C2-0386-47F9-8D05-53C2DB584CC6}">
      <dgm:prSet/>
      <dgm:spPr/>
      <dgm:t>
        <a:bodyPr/>
        <a:lstStyle/>
        <a:p>
          <a:endParaRPr lang="th-TH"/>
        </a:p>
      </dgm:t>
    </dgm:pt>
    <dgm:pt modelId="{90E7ABAB-5136-431D-A16A-EC359ABE9647}" type="sibTrans" cxnId="{EE7CC6C2-0386-47F9-8D05-53C2DB584CC6}">
      <dgm:prSet/>
      <dgm:spPr/>
      <dgm:t>
        <a:bodyPr/>
        <a:lstStyle/>
        <a:p>
          <a:endParaRPr lang="th-TH"/>
        </a:p>
      </dgm:t>
    </dgm:pt>
    <dgm:pt modelId="{949269F5-B084-45C6-8422-4BC638D263DA}" type="pres">
      <dgm:prSet presAssocID="{E2D508F8-D05D-40E3-A4D6-70A0A26884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5A6F7AB2-CAD3-4FF0-B8AD-A3987B7515CD}" type="pres">
      <dgm:prSet presAssocID="{5B689E9E-1F3B-4CBA-B6D8-A2E951394323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9A05BB8-01FC-4604-A149-2A9BB2D85485}" type="pres">
      <dgm:prSet presAssocID="{4BF308F9-7261-4DB7-B315-A7CCCFDA0829}" presName="sibTrans" presStyleLbl="sibTrans2D1" presStyleIdx="0" presStyleCnt="3"/>
      <dgm:spPr/>
      <dgm:t>
        <a:bodyPr/>
        <a:lstStyle/>
        <a:p>
          <a:endParaRPr lang="th-TH"/>
        </a:p>
      </dgm:t>
    </dgm:pt>
    <dgm:pt modelId="{FE56B5C5-AC30-49FE-866D-1E8438B70050}" type="pres">
      <dgm:prSet presAssocID="{4BF308F9-7261-4DB7-B315-A7CCCFDA0829}" presName="connectorText" presStyleLbl="sibTrans2D1" presStyleIdx="0" presStyleCnt="3"/>
      <dgm:spPr/>
      <dgm:t>
        <a:bodyPr/>
        <a:lstStyle/>
        <a:p>
          <a:endParaRPr lang="th-TH"/>
        </a:p>
      </dgm:t>
    </dgm:pt>
    <dgm:pt modelId="{6341BB77-3538-44A5-8D7C-37D66968F323}" type="pres">
      <dgm:prSet presAssocID="{5F5A21F9-F4B0-4E06-9DFB-195CEBE39D7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D4A2262-7093-408A-8C2B-861152427F54}" type="pres">
      <dgm:prSet presAssocID="{697AB795-BF2F-4043-A350-2C35D1C7F81B}" presName="sibTrans" presStyleLbl="sibTrans2D1" presStyleIdx="1" presStyleCnt="3"/>
      <dgm:spPr/>
      <dgm:t>
        <a:bodyPr/>
        <a:lstStyle/>
        <a:p>
          <a:endParaRPr lang="th-TH"/>
        </a:p>
      </dgm:t>
    </dgm:pt>
    <dgm:pt modelId="{56F739F0-5ED4-49F1-A4D6-28FEA50A30D3}" type="pres">
      <dgm:prSet presAssocID="{697AB795-BF2F-4043-A350-2C35D1C7F81B}" presName="connectorText" presStyleLbl="sibTrans2D1" presStyleIdx="1" presStyleCnt="3"/>
      <dgm:spPr/>
      <dgm:t>
        <a:bodyPr/>
        <a:lstStyle/>
        <a:p>
          <a:endParaRPr lang="th-TH"/>
        </a:p>
      </dgm:t>
    </dgm:pt>
    <dgm:pt modelId="{AE95B887-37A6-412C-9149-8311F3F93F90}" type="pres">
      <dgm:prSet presAssocID="{7EEB3335-55DA-4DDB-8B14-45CFD8C04465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F2527B1-709E-4BD2-967B-9D2DDC0AF71F}" type="pres">
      <dgm:prSet presAssocID="{90E7ABAB-5136-431D-A16A-EC359ABE9647}" presName="sibTrans" presStyleLbl="sibTrans2D1" presStyleIdx="2" presStyleCnt="3"/>
      <dgm:spPr/>
      <dgm:t>
        <a:bodyPr/>
        <a:lstStyle/>
        <a:p>
          <a:endParaRPr lang="th-TH"/>
        </a:p>
      </dgm:t>
    </dgm:pt>
    <dgm:pt modelId="{18A6637C-88F2-4FF9-897F-04352E04FC1C}" type="pres">
      <dgm:prSet presAssocID="{90E7ABAB-5136-431D-A16A-EC359ABE9647}" presName="connectorText" presStyleLbl="sibTrans2D1" presStyleIdx="2" presStyleCnt="3"/>
      <dgm:spPr/>
      <dgm:t>
        <a:bodyPr/>
        <a:lstStyle/>
        <a:p>
          <a:endParaRPr lang="th-TH"/>
        </a:p>
      </dgm:t>
    </dgm:pt>
  </dgm:ptLst>
  <dgm:cxnLst>
    <dgm:cxn modelId="{7527DC10-03CD-4D19-8D10-AFFD2D29E267}" type="presOf" srcId="{4BF308F9-7261-4DB7-B315-A7CCCFDA0829}" destId="{FE56B5C5-AC30-49FE-866D-1E8438B70050}" srcOrd="1" destOrd="0" presId="urn:microsoft.com/office/officeart/2005/8/layout/cycle7"/>
    <dgm:cxn modelId="{D0897209-0192-4FCF-A0D8-1510325F18D9}" type="presOf" srcId="{90E7ABAB-5136-431D-A16A-EC359ABE9647}" destId="{5F2527B1-709E-4BD2-967B-9D2DDC0AF71F}" srcOrd="0" destOrd="0" presId="urn:microsoft.com/office/officeart/2005/8/layout/cycle7"/>
    <dgm:cxn modelId="{9F1B300F-FC59-4DDA-AD7B-FA1DC506EDB3}" type="presOf" srcId="{5B689E9E-1F3B-4CBA-B6D8-A2E951394323}" destId="{5A6F7AB2-CAD3-4FF0-B8AD-A3987B7515CD}" srcOrd="0" destOrd="0" presId="urn:microsoft.com/office/officeart/2005/8/layout/cycle7"/>
    <dgm:cxn modelId="{EE7CC6C2-0386-47F9-8D05-53C2DB584CC6}" srcId="{E2D508F8-D05D-40E3-A4D6-70A0A26884FA}" destId="{7EEB3335-55DA-4DDB-8B14-45CFD8C04465}" srcOrd="2" destOrd="0" parTransId="{790ADC7A-7D76-474F-B56E-17FB816DEBFC}" sibTransId="{90E7ABAB-5136-431D-A16A-EC359ABE9647}"/>
    <dgm:cxn modelId="{BCB6A9F0-B361-43B8-A171-532B62581AD0}" type="presOf" srcId="{E2D508F8-D05D-40E3-A4D6-70A0A26884FA}" destId="{949269F5-B084-45C6-8422-4BC638D263DA}" srcOrd="0" destOrd="0" presId="urn:microsoft.com/office/officeart/2005/8/layout/cycle7"/>
    <dgm:cxn modelId="{2044DEA9-0364-4AFF-BD2B-FDED325BC535}" type="presOf" srcId="{4BF308F9-7261-4DB7-B315-A7CCCFDA0829}" destId="{09A05BB8-01FC-4604-A149-2A9BB2D85485}" srcOrd="0" destOrd="0" presId="urn:microsoft.com/office/officeart/2005/8/layout/cycle7"/>
    <dgm:cxn modelId="{95DFE693-F847-4F1A-B98B-7A59F682872B}" type="presOf" srcId="{697AB795-BF2F-4043-A350-2C35D1C7F81B}" destId="{7D4A2262-7093-408A-8C2B-861152427F54}" srcOrd="0" destOrd="0" presId="urn:microsoft.com/office/officeart/2005/8/layout/cycle7"/>
    <dgm:cxn modelId="{56331A64-1516-4126-B6A2-21670D2CBF64}" type="presOf" srcId="{5F5A21F9-F4B0-4E06-9DFB-195CEBE39D78}" destId="{6341BB77-3538-44A5-8D7C-37D66968F323}" srcOrd="0" destOrd="0" presId="urn:microsoft.com/office/officeart/2005/8/layout/cycle7"/>
    <dgm:cxn modelId="{8A97F43F-AE24-4401-98DE-8BB48AAB82B7}" type="presOf" srcId="{90E7ABAB-5136-431D-A16A-EC359ABE9647}" destId="{18A6637C-88F2-4FF9-897F-04352E04FC1C}" srcOrd="1" destOrd="0" presId="urn:microsoft.com/office/officeart/2005/8/layout/cycle7"/>
    <dgm:cxn modelId="{201BD3D0-F118-4D2F-9CC4-E697A55D4B53}" type="presOf" srcId="{7EEB3335-55DA-4DDB-8B14-45CFD8C04465}" destId="{AE95B887-37A6-412C-9149-8311F3F93F90}" srcOrd="0" destOrd="0" presId="urn:microsoft.com/office/officeart/2005/8/layout/cycle7"/>
    <dgm:cxn modelId="{A135D3DB-4588-4F1D-8A02-971C2BDCCB65}" type="presOf" srcId="{697AB795-BF2F-4043-A350-2C35D1C7F81B}" destId="{56F739F0-5ED4-49F1-A4D6-28FEA50A30D3}" srcOrd="1" destOrd="0" presId="urn:microsoft.com/office/officeart/2005/8/layout/cycle7"/>
    <dgm:cxn modelId="{A53DD9B7-F24D-47C2-8247-521C821DFC7D}" srcId="{E2D508F8-D05D-40E3-A4D6-70A0A26884FA}" destId="{5B689E9E-1F3B-4CBA-B6D8-A2E951394323}" srcOrd="0" destOrd="0" parTransId="{5B64AD66-863D-400B-847B-D8DA781121DF}" sibTransId="{4BF308F9-7261-4DB7-B315-A7CCCFDA0829}"/>
    <dgm:cxn modelId="{D617E7F3-42FC-4392-93A5-359ADFE9C46C}" srcId="{E2D508F8-D05D-40E3-A4D6-70A0A26884FA}" destId="{5F5A21F9-F4B0-4E06-9DFB-195CEBE39D78}" srcOrd="1" destOrd="0" parTransId="{85C34B9C-8EE4-4E5D-A77A-CBC72F6A16F1}" sibTransId="{697AB795-BF2F-4043-A350-2C35D1C7F81B}"/>
    <dgm:cxn modelId="{6AC26AB3-FF58-4E27-BE61-8D642F01CD1A}" type="presParOf" srcId="{949269F5-B084-45C6-8422-4BC638D263DA}" destId="{5A6F7AB2-CAD3-4FF0-B8AD-A3987B7515CD}" srcOrd="0" destOrd="0" presId="urn:microsoft.com/office/officeart/2005/8/layout/cycle7"/>
    <dgm:cxn modelId="{7F6AE479-5E0B-4F6F-A224-C78D911C107F}" type="presParOf" srcId="{949269F5-B084-45C6-8422-4BC638D263DA}" destId="{09A05BB8-01FC-4604-A149-2A9BB2D85485}" srcOrd="1" destOrd="0" presId="urn:microsoft.com/office/officeart/2005/8/layout/cycle7"/>
    <dgm:cxn modelId="{3D85AF2E-EAC5-434A-AB4F-CC37FA989EF8}" type="presParOf" srcId="{09A05BB8-01FC-4604-A149-2A9BB2D85485}" destId="{FE56B5C5-AC30-49FE-866D-1E8438B70050}" srcOrd="0" destOrd="0" presId="urn:microsoft.com/office/officeart/2005/8/layout/cycle7"/>
    <dgm:cxn modelId="{DF285D06-17EA-4C52-B8B8-C597DCEC4668}" type="presParOf" srcId="{949269F5-B084-45C6-8422-4BC638D263DA}" destId="{6341BB77-3538-44A5-8D7C-37D66968F323}" srcOrd="2" destOrd="0" presId="urn:microsoft.com/office/officeart/2005/8/layout/cycle7"/>
    <dgm:cxn modelId="{FB2B3143-474B-4A1A-A069-68E8ABFAAC9B}" type="presParOf" srcId="{949269F5-B084-45C6-8422-4BC638D263DA}" destId="{7D4A2262-7093-408A-8C2B-861152427F54}" srcOrd="3" destOrd="0" presId="urn:microsoft.com/office/officeart/2005/8/layout/cycle7"/>
    <dgm:cxn modelId="{331FA2B2-C273-41BB-99D8-FA0C4F41C37A}" type="presParOf" srcId="{7D4A2262-7093-408A-8C2B-861152427F54}" destId="{56F739F0-5ED4-49F1-A4D6-28FEA50A30D3}" srcOrd="0" destOrd="0" presId="urn:microsoft.com/office/officeart/2005/8/layout/cycle7"/>
    <dgm:cxn modelId="{CA92AF00-5007-4633-873A-E837CC760840}" type="presParOf" srcId="{949269F5-B084-45C6-8422-4BC638D263DA}" destId="{AE95B887-37A6-412C-9149-8311F3F93F90}" srcOrd="4" destOrd="0" presId="urn:microsoft.com/office/officeart/2005/8/layout/cycle7"/>
    <dgm:cxn modelId="{0F44473F-3A18-41A0-A1E8-14A16186D328}" type="presParOf" srcId="{949269F5-B084-45C6-8422-4BC638D263DA}" destId="{5F2527B1-709E-4BD2-967B-9D2DDC0AF71F}" srcOrd="5" destOrd="0" presId="urn:microsoft.com/office/officeart/2005/8/layout/cycle7"/>
    <dgm:cxn modelId="{914F3B12-E1D4-468B-95C0-2283C7676D6A}" type="presParOf" srcId="{5F2527B1-709E-4BD2-967B-9D2DDC0AF71F}" destId="{18A6637C-88F2-4FF9-897F-04352E04FC1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F6055-01D0-403C-A955-B09D6FBF8231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43988E17-3F10-4F81-9939-8C0F2201BC8E}">
      <dgm:prSet/>
      <dgm:spPr/>
      <dgm:t>
        <a:bodyPr/>
        <a:lstStyle/>
        <a:p>
          <a:pPr rtl="0"/>
          <a:r>
            <a:rPr lang="en-US" dirty="0" smtClean="0"/>
            <a:t>Ruby</a:t>
          </a:r>
          <a:endParaRPr lang="th-TH" dirty="0"/>
        </a:p>
      </dgm:t>
    </dgm:pt>
    <dgm:pt modelId="{F2E2DD5C-9F41-49FE-9051-8A9F5042F708}" type="parTrans" cxnId="{777868B6-8850-4764-AA4F-C1CDA2E14663}">
      <dgm:prSet/>
      <dgm:spPr/>
      <dgm:t>
        <a:bodyPr/>
        <a:lstStyle/>
        <a:p>
          <a:endParaRPr lang="th-TH"/>
        </a:p>
      </dgm:t>
    </dgm:pt>
    <dgm:pt modelId="{7DB24BED-4B24-4BFF-9E4C-02727CA65D45}" type="sibTrans" cxnId="{777868B6-8850-4764-AA4F-C1CDA2E14663}">
      <dgm:prSet/>
      <dgm:spPr/>
      <dgm:t>
        <a:bodyPr/>
        <a:lstStyle/>
        <a:p>
          <a:endParaRPr lang="th-TH"/>
        </a:p>
      </dgm:t>
    </dgm:pt>
    <dgm:pt modelId="{417C13DF-B406-4E08-8700-10BB295479CD}">
      <dgm:prSet/>
      <dgm:spPr/>
      <dgm:t>
        <a:bodyPr/>
        <a:lstStyle/>
        <a:p>
          <a:pPr rtl="0"/>
          <a:r>
            <a:rPr lang="en-US" b="1" dirty="0" smtClean="0"/>
            <a:t>Ruby on Rails</a:t>
          </a:r>
          <a:endParaRPr lang="en-US" b="1" dirty="0"/>
        </a:p>
      </dgm:t>
    </dgm:pt>
    <dgm:pt modelId="{91E8FCFE-95A3-4F8C-BEFB-F5379EAB348E}" type="parTrans" cxnId="{B9F7B95A-28E7-43B7-9AAC-890BDEE45DBD}">
      <dgm:prSet/>
      <dgm:spPr/>
      <dgm:t>
        <a:bodyPr/>
        <a:lstStyle/>
        <a:p>
          <a:endParaRPr lang="th-TH"/>
        </a:p>
      </dgm:t>
    </dgm:pt>
    <dgm:pt modelId="{439DA2F0-CE48-42A3-855A-6ADFF30EE3AA}" type="sibTrans" cxnId="{B9F7B95A-28E7-43B7-9AAC-890BDEE45DBD}">
      <dgm:prSet/>
      <dgm:spPr/>
      <dgm:t>
        <a:bodyPr/>
        <a:lstStyle/>
        <a:p>
          <a:endParaRPr lang="th-TH"/>
        </a:p>
      </dgm:t>
    </dgm:pt>
    <dgm:pt modelId="{3A0B4F74-D1BC-49F2-A7FC-DF2DA596C7AE}">
      <dgm:prSet/>
      <dgm:spPr/>
      <dgm:t>
        <a:bodyPr/>
        <a:lstStyle/>
        <a:p>
          <a:pPr rtl="0"/>
          <a:r>
            <a:rPr lang="en-US" dirty="0" smtClean="0"/>
            <a:t>Python</a:t>
          </a:r>
          <a:endParaRPr lang="th-TH" dirty="0"/>
        </a:p>
      </dgm:t>
    </dgm:pt>
    <dgm:pt modelId="{7C504A74-2AAA-4427-87D9-3837F9DDD341}" type="parTrans" cxnId="{25DEB08A-9F33-4E98-A55E-8A1E50E86969}">
      <dgm:prSet/>
      <dgm:spPr/>
      <dgm:t>
        <a:bodyPr/>
        <a:lstStyle/>
        <a:p>
          <a:endParaRPr lang="th-TH"/>
        </a:p>
      </dgm:t>
    </dgm:pt>
    <dgm:pt modelId="{50F1CD10-06CE-46FB-B0BE-7865765AEE61}" type="sibTrans" cxnId="{25DEB08A-9F33-4E98-A55E-8A1E50E86969}">
      <dgm:prSet/>
      <dgm:spPr/>
      <dgm:t>
        <a:bodyPr/>
        <a:lstStyle/>
        <a:p>
          <a:endParaRPr lang="th-TH"/>
        </a:p>
      </dgm:t>
    </dgm:pt>
    <dgm:pt modelId="{D6FC5ACC-65BE-4D5B-9D78-A0823899885B}">
      <dgm:prSet/>
      <dgm:spPr/>
      <dgm:t>
        <a:bodyPr/>
        <a:lstStyle/>
        <a:p>
          <a:pPr rtl="0"/>
          <a:r>
            <a:rPr lang="en-US" b="1" dirty="0" err="1" smtClean="0"/>
            <a:t>Django</a:t>
          </a:r>
          <a:endParaRPr lang="en-US" b="1" dirty="0"/>
        </a:p>
      </dgm:t>
    </dgm:pt>
    <dgm:pt modelId="{3AD6E831-10D6-4DCC-B7FD-265A52A22358}" type="parTrans" cxnId="{C2759778-A436-4E21-B7BA-6544467B843C}">
      <dgm:prSet/>
      <dgm:spPr/>
      <dgm:t>
        <a:bodyPr/>
        <a:lstStyle/>
        <a:p>
          <a:endParaRPr lang="th-TH"/>
        </a:p>
      </dgm:t>
    </dgm:pt>
    <dgm:pt modelId="{1E0B6A06-CF1C-4B7D-B4A3-DB1EE1E1DE19}" type="sibTrans" cxnId="{C2759778-A436-4E21-B7BA-6544467B843C}">
      <dgm:prSet/>
      <dgm:spPr/>
      <dgm:t>
        <a:bodyPr/>
        <a:lstStyle/>
        <a:p>
          <a:endParaRPr lang="th-TH"/>
        </a:p>
      </dgm:t>
    </dgm:pt>
    <dgm:pt modelId="{BE027B95-4A36-4C80-A63C-002574265867}">
      <dgm:prSet/>
      <dgm:spPr/>
      <dgm:t>
        <a:bodyPr/>
        <a:lstStyle/>
        <a:p>
          <a:pPr rtl="0"/>
          <a:r>
            <a:rPr lang="en-US" dirty="0" smtClean="0"/>
            <a:t>PHP</a:t>
          </a:r>
          <a:endParaRPr lang="th-TH" dirty="0"/>
        </a:p>
      </dgm:t>
    </dgm:pt>
    <dgm:pt modelId="{FD486BCD-D97F-46B0-8255-1223477B4EFE}" type="parTrans" cxnId="{B15F23E2-9787-4F2F-8C19-DBBC9D637480}">
      <dgm:prSet/>
      <dgm:spPr/>
      <dgm:t>
        <a:bodyPr/>
        <a:lstStyle/>
        <a:p>
          <a:endParaRPr lang="th-TH"/>
        </a:p>
      </dgm:t>
    </dgm:pt>
    <dgm:pt modelId="{D5EFBDEF-DDFB-455A-8734-803E91B82F08}" type="sibTrans" cxnId="{B15F23E2-9787-4F2F-8C19-DBBC9D637480}">
      <dgm:prSet/>
      <dgm:spPr/>
      <dgm:t>
        <a:bodyPr/>
        <a:lstStyle/>
        <a:p>
          <a:endParaRPr lang="th-TH"/>
        </a:p>
      </dgm:t>
    </dgm:pt>
    <dgm:pt modelId="{26E558B1-AC14-4D0C-9885-AAAF6E7172C4}">
      <dgm:prSet/>
      <dgm:spPr/>
      <dgm:t>
        <a:bodyPr/>
        <a:lstStyle/>
        <a:p>
          <a:pPr rtl="0"/>
          <a:r>
            <a:rPr lang="en-US" b="1" dirty="0" err="1" smtClean="0"/>
            <a:t>CodeIgniter</a:t>
          </a:r>
          <a:endParaRPr lang="en-US" b="1" dirty="0"/>
        </a:p>
      </dgm:t>
    </dgm:pt>
    <dgm:pt modelId="{94953344-F48E-4621-997B-50AF37AE8909}" type="parTrans" cxnId="{744B1131-951C-407F-A7ED-4B192F99C15C}">
      <dgm:prSet/>
      <dgm:spPr/>
      <dgm:t>
        <a:bodyPr/>
        <a:lstStyle/>
        <a:p>
          <a:endParaRPr lang="th-TH"/>
        </a:p>
      </dgm:t>
    </dgm:pt>
    <dgm:pt modelId="{83BFFEC8-4F17-40AC-90A2-090E9EAEB8FE}" type="sibTrans" cxnId="{744B1131-951C-407F-A7ED-4B192F99C15C}">
      <dgm:prSet/>
      <dgm:spPr/>
      <dgm:t>
        <a:bodyPr/>
        <a:lstStyle/>
        <a:p>
          <a:endParaRPr lang="th-TH"/>
        </a:p>
      </dgm:t>
    </dgm:pt>
    <dgm:pt modelId="{57C821A0-41CD-43F2-A46D-E8E172160950}">
      <dgm:prSet/>
      <dgm:spPr/>
      <dgm:t>
        <a:bodyPr/>
        <a:lstStyle/>
        <a:p>
          <a:pPr rtl="0"/>
          <a:r>
            <a:rPr lang="en-US" dirty="0" err="1" smtClean="0"/>
            <a:t>CakePHP</a:t>
          </a:r>
          <a:endParaRPr lang="th-TH" dirty="0"/>
        </a:p>
      </dgm:t>
    </dgm:pt>
    <dgm:pt modelId="{152FC024-22F7-4BB8-86B2-CB025D91664B}" type="parTrans" cxnId="{C60CAC49-3519-466D-BBC3-F263F92951AB}">
      <dgm:prSet/>
      <dgm:spPr/>
      <dgm:t>
        <a:bodyPr/>
        <a:lstStyle/>
        <a:p>
          <a:endParaRPr lang="th-TH"/>
        </a:p>
      </dgm:t>
    </dgm:pt>
    <dgm:pt modelId="{5035A406-1003-4021-AE03-BBE410D6648D}" type="sibTrans" cxnId="{C60CAC49-3519-466D-BBC3-F263F92951AB}">
      <dgm:prSet/>
      <dgm:spPr/>
      <dgm:t>
        <a:bodyPr/>
        <a:lstStyle/>
        <a:p>
          <a:endParaRPr lang="th-TH"/>
        </a:p>
      </dgm:t>
    </dgm:pt>
    <dgm:pt modelId="{DAD3B0F1-1B2C-409E-8330-F7B5C103302C}">
      <dgm:prSet/>
      <dgm:spPr/>
      <dgm:t>
        <a:bodyPr/>
        <a:lstStyle/>
        <a:p>
          <a:pPr rtl="0"/>
          <a:r>
            <a:rPr lang="en-US" dirty="0" err="1" smtClean="0"/>
            <a:t>Zend</a:t>
          </a:r>
          <a:r>
            <a:rPr lang="en-US" dirty="0" smtClean="0"/>
            <a:t> Framework</a:t>
          </a:r>
          <a:endParaRPr lang="en-US" dirty="0"/>
        </a:p>
      </dgm:t>
    </dgm:pt>
    <dgm:pt modelId="{78B48E06-DBBE-4F9D-8D06-3F7ABEE1715C}" type="parTrans" cxnId="{726C098A-1FE7-4F62-A813-72A967D0AE75}">
      <dgm:prSet/>
      <dgm:spPr/>
      <dgm:t>
        <a:bodyPr/>
        <a:lstStyle/>
        <a:p>
          <a:endParaRPr lang="th-TH"/>
        </a:p>
      </dgm:t>
    </dgm:pt>
    <dgm:pt modelId="{80DADDF2-40CD-4452-877B-450D4C9784E7}" type="sibTrans" cxnId="{726C098A-1FE7-4F62-A813-72A967D0AE75}">
      <dgm:prSet/>
      <dgm:spPr/>
      <dgm:t>
        <a:bodyPr/>
        <a:lstStyle/>
        <a:p>
          <a:endParaRPr lang="th-TH"/>
        </a:p>
      </dgm:t>
    </dgm:pt>
    <dgm:pt modelId="{A7C78BB7-BB39-4A22-9603-21665852EDD2}">
      <dgm:prSet/>
      <dgm:spPr/>
      <dgm:t>
        <a:bodyPr/>
        <a:lstStyle/>
        <a:p>
          <a:pPr rtl="0"/>
          <a:r>
            <a:rPr lang="en-US" dirty="0" smtClean="0"/>
            <a:t>Pylons</a:t>
          </a:r>
          <a:endParaRPr lang="en-US" dirty="0"/>
        </a:p>
      </dgm:t>
    </dgm:pt>
    <dgm:pt modelId="{9540EBD3-9670-4F38-A2F7-3ED280948C47}" type="parTrans" cxnId="{866608CC-FE8B-4376-A297-C06592FB0E26}">
      <dgm:prSet/>
      <dgm:spPr/>
    </dgm:pt>
    <dgm:pt modelId="{107991EE-32F7-45E6-8477-E4E3808F9761}" type="sibTrans" cxnId="{866608CC-FE8B-4376-A297-C06592FB0E26}">
      <dgm:prSet/>
      <dgm:spPr/>
    </dgm:pt>
    <dgm:pt modelId="{AE140D3B-1BAE-4283-A8E8-7BCCACEF5F06}">
      <dgm:prSet/>
      <dgm:spPr/>
      <dgm:t>
        <a:bodyPr/>
        <a:lstStyle/>
        <a:p>
          <a:pPr rtl="0"/>
          <a:r>
            <a:rPr lang="en-US" dirty="0" err="1" smtClean="0"/>
            <a:t>TurboGears</a:t>
          </a:r>
          <a:endParaRPr lang="en-US" dirty="0"/>
        </a:p>
      </dgm:t>
    </dgm:pt>
    <dgm:pt modelId="{8135CC7D-6F77-4967-A609-C8583BACDCCB}" type="parTrans" cxnId="{D1FBDFC0-1EBE-4BFD-A303-DCF589478D0D}">
      <dgm:prSet/>
      <dgm:spPr/>
    </dgm:pt>
    <dgm:pt modelId="{0D185E23-1ACB-436E-B95B-1DBC8BBEF984}" type="sibTrans" cxnId="{D1FBDFC0-1EBE-4BFD-A303-DCF589478D0D}">
      <dgm:prSet/>
      <dgm:spPr/>
    </dgm:pt>
    <dgm:pt modelId="{6E7133BD-921D-47C0-95E4-7DB98B62553F}">
      <dgm:prSet/>
      <dgm:spPr/>
      <dgm:t>
        <a:bodyPr/>
        <a:lstStyle/>
        <a:p>
          <a:pPr rtl="0"/>
          <a:r>
            <a:rPr lang="en-US" dirty="0" smtClean="0"/>
            <a:t>Etc.</a:t>
          </a:r>
          <a:endParaRPr lang="en-US" dirty="0"/>
        </a:p>
      </dgm:t>
    </dgm:pt>
    <dgm:pt modelId="{6C9D83A8-1ED8-42CE-9304-798191410637}" type="parTrans" cxnId="{7D3406AC-3B89-4937-AA39-738AA045757B}">
      <dgm:prSet/>
      <dgm:spPr/>
    </dgm:pt>
    <dgm:pt modelId="{52BBD761-DCEA-4D4D-9025-9C190857B920}" type="sibTrans" cxnId="{7D3406AC-3B89-4937-AA39-738AA045757B}">
      <dgm:prSet/>
      <dgm:spPr/>
    </dgm:pt>
    <dgm:pt modelId="{E15A70DE-29BB-4CC6-A964-3F3DDF7318AE}">
      <dgm:prSet/>
      <dgm:spPr/>
      <dgm:t>
        <a:bodyPr/>
        <a:lstStyle/>
        <a:p>
          <a:pPr rtl="0"/>
          <a:r>
            <a:rPr lang="en-US" dirty="0" smtClean="0"/>
            <a:t>Etc.</a:t>
          </a:r>
          <a:endParaRPr lang="en-US" dirty="0"/>
        </a:p>
      </dgm:t>
    </dgm:pt>
    <dgm:pt modelId="{A71A752D-27A3-43FC-B4AB-0ECC11CD0555}" type="parTrans" cxnId="{CFE4697C-645D-4761-9F3C-0E5888D5DD98}">
      <dgm:prSet/>
      <dgm:spPr/>
    </dgm:pt>
    <dgm:pt modelId="{3921A986-FFEE-4F63-B5B2-050E03969C82}" type="sibTrans" cxnId="{CFE4697C-645D-4761-9F3C-0E5888D5DD98}">
      <dgm:prSet/>
      <dgm:spPr/>
    </dgm:pt>
    <dgm:pt modelId="{A6A0FEBD-CE2A-4475-A2DB-42AE1AD6CECF}">
      <dgm:prSet/>
      <dgm:spPr/>
      <dgm:t>
        <a:bodyPr/>
        <a:lstStyle/>
        <a:p>
          <a:pPr rtl="0"/>
          <a:r>
            <a:rPr lang="en-US" dirty="0" err="1" smtClean="0"/>
            <a:t>Merb</a:t>
          </a:r>
          <a:endParaRPr lang="en-US" dirty="0"/>
        </a:p>
      </dgm:t>
    </dgm:pt>
    <dgm:pt modelId="{EC4B2372-B6C0-4A79-892C-0F15D6778D16}" type="parTrans" cxnId="{570E041B-AD56-4C88-B447-DA71B0F641E5}">
      <dgm:prSet/>
      <dgm:spPr/>
    </dgm:pt>
    <dgm:pt modelId="{566392D0-22C5-487B-B582-283D20CEE25C}" type="sibTrans" cxnId="{570E041B-AD56-4C88-B447-DA71B0F641E5}">
      <dgm:prSet/>
      <dgm:spPr/>
    </dgm:pt>
    <dgm:pt modelId="{9AC81A78-7F8E-495E-8319-3DC15638672E}">
      <dgm:prSet/>
      <dgm:spPr/>
      <dgm:t>
        <a:bodyPr/>
        <a:lstStyle/>
        <a:p>
          <a:pPr rtl="0"/>
          <a:r>
            <a:rPr lang="en-US" dirty="0" smtClean="0"/>
            <a:t>Etc.</a:t>
          </a:r>
          <a:endParaRPr lang="en-US" dirty="0"/>
        </a:p>
      </dgm:t>
    </dgm:pt>
    <dgm:pt modelId="{2909B657-92E4-4B37-8670-FC89B0F3F1F5}" type="parTrans" cxnId="{9B1921AB-DEF6-4D61-A162-9BEDD85FDFB5}">
      <dgm:prSet/>
      <dgm:spPr/>
    </dgm:pt>
    <dgm:pt modelId="{6966F6AA-CE38-411C-8B7E-79F5B0906A78}" type="sibTrans" cxnId="{9B1921AB-DEF6-4D61-A162-9BEDD85FDFB5}">
      <dgm:prSet/>
      <dgm:spPr/>
    </dgm:pt>
    <dgm:pt modelId="{5EE61B48-6408-4517-B8BA-AEAA720CA2CE}" type="pres">
      <dgm:prSet presAssocID="{6EFF6055-01D0-403C-A955-B09D6FBF8231}" presName="linearFlow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th-TH"/>
        </a:p>
      </dgm:t>
    </dgm:pt>
    <dgm:pt modelId="{56CBDE1D-4410-4011-9369-2297C0676537}" type="pres">
      <dgm:prSet presAssocID="{43988E17-3F10-4F81-9939-8C0F2201BC8E}" presName="compositeNode" presStyleCnt="0">
        <dgm:presLayoutVars>
          <dgm:bulletEnabled val="1"/>
        </dgm:presLayoutVars>
      </dgm:prSet>
      <dgm:spPr/>
    </dgm:pt>
    <dgm:pt modelId="{730BEBC9-94D1-4127-A381-78E624788ABD}" type="pres">
      <dgm:prSet presAssocID="{43988E17-3F10-4F81-9939-8C0F2201BC8E}" presName="imag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509B318B-B266-4052-BFC0-48DD5FC041B2}" type="pres">
      <dgm:prSet presAssocID="{43988E17-3F10-4F81-9939-8C0F2201BC8E}" presName="childNode" presStyleLbl="node1" presStyleIdx="0" presStyleCnt="3" custLinFactNeighborY="-845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85BE69D-D0E8-4BBB-B6C7-FEA6B7DD7220}" type="pres">
      <dgm:prSet presAssocID="{43988E17-3F10-4F81-9939-8C0F2201BC8E}" presName="parentNode" presStyleLbl="revTx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8AE9A58-062D-4936-A98D-68079BE44BBD}" type="pres">
      <dgm:prSet presAssocID="{7DB24BED-4B24-4BFF-9E4C-02727CA65D45}" presName="sibTrans" presStyleCnt="0"/>
      <dgm:spPr/>
    </dgm:pt>
    <dgm:pt modelId="{4BF8FC9F-3790-437B-9594-466A5057F299}" type="pres">
      <dgm:prSet presAssocID="{3A0B4F74-D1BC-49F2-A7FC-DF2DA596C7AE}" presName="compositeNode" presStyleCnt="0">
        <dgm:presLayoutVars>
          <dgm:bulletEnabled val="1"/>
        </dgm:presLayoutVars>
      </dgm:prSet>
      <dgm:spPr/>
    </dgm:pt>
    <dgm:pt modelId="{3046828C-587B-441C-90D4-D627D059CF8F}" type="pres">
      <dgm:prSet presAssocID="{3A0B4F74-D1BC-49F2-A7FC-DF2DA596C7AE}" presName="imag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EC865593-49A8-4D98-B5E2-D7BB7E3F3C62}" type="pres">
      <dgm:prSet presAssocID="{3A0B4F74-D1BC-49F2-A7FC-DF2DA596C7AE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C398F9C-9E19-42AA-A8D8-7FE07757E7C4}" type="pres">
      <dgm:prSet presAssocID="{3A0B4F74-D1BC-49F2-A7FC-DF2DA596C7AE}" presName="parentNode" presStyleLbl="revTx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94A8679F-9364-41C9-AA8D-E454CF27031C}" type="pres">
      <dgm:prSet presAssocID="{50F1CD10-06CE-46FB-B0BE-7865765AEE61}" presName="sibTrans" presStyleCnt="0"/>
      <dgm:spPr/>
    </dgm:pt>
    <dgm:pt modelId="{660C9BBE-B97F-492C-AE71-752EDB3735E9}" type="pres">
      <dgm:prSet presAssocID="{BE027B95-4A36-4C80-A63C-002574265867}" presName="compositeNode" presStyleCnt="0">
        <dgm:presLayoutVars>
          <dgm:bulletEnabled val="1"/>
        </dgm:presLayoutVars>
      </dgm:prSet>
      <dgm:spPr/>
    </dgm:pt>
    <dgm:pt modelId="{5AB36C8F-CC38-49BD-8E99-378587308E62}" type="pres">
      <dgm:prSet presAssocID="{BE027B95-4A36-4C80-A63C-002574265867}" presName="imag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EAD881CC-5915-48CA-85BA-7588241C871F}" type="pres">
      <dgm:prSet presAssocID="{BE027B95-4A36-4C80-A63C-002574265867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89007E4-CB2C-4450-B573-28A0C7DD7510}" type="pres">
      <dgm:prSet presAssocID="{BE027B95-4A36-4C80-A63C-002574265867}" presName="parentNode" presStyleLbl="revTx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866608CC-FE8B-4376-A297-C06592FB0E26}" srcId="{3A0B4F74-D1BC-49F2-A7FC-DF2DA596C7AE}" destId="{A7C78BB7-BB39-4A22-9603-21665852EDD2}" srcOrd="1" destOrd="0" parTransId="{9540EBD3-9670-4F38-A2F7-3ED280948C47}" sibTransId="{107991EE-32F7-45E6-8477-E4E3808F9761}"/>
    <dgm:cxn modelId="{FDE6596D-51BD-49FD-B4AB-43D25CECB919}" type="presOf" srcId="{6EFF6055-01D0-403C-A955-B09D6FBF8231}" destId="{5EE61B48-6408-4517-B8BA-AEAA720CA2CE}" srcOrd="0" destOrd="0" presId="urn:microsoft.com/office/officeart/2005/8/layout/hList2"/>
    <dgm:cxn modelId="{D40E8D4B-2E39-4219-92F7-1F28105FDD0D}" type="presOf" srcId="{BE027B95-4A36-4C80-A63C-002574265867}" destId="{C89007E4-CB2C-4450-B573-28A0C7DD7510}" srcOrd="0" destOrd="0" presId="urn:microsoft.com/office/officeart/2005/8/layout/hList2"/>
    <dgm:cxn modelId="{C8E41574-9D4F-4B50-8CA4-BEA919BC8855}" type="presOf" srcId="{417C13DF-B406-4E08-8700-10BB295479CD}" destId="{509B318B-B266-4052-BFC0-48DD5FC041B2}" srcOrd="0" destOrd="0" presId="urn:microsoft.com/office/officeart/2005/8/layout/hList2"/>
    <dgm:cxn modelId="{17E986D6-4335-4528-BE1C-DEFDB1D661E9}" type="presOf" srcId="{AE140D3B-1BAE-4283-A8E8-7BCCACEF5F06}" destId="{EC865593-49A8-4D98-B5E2-D7BB7E3F3C62}" srcOrd="0" destOrd="2" presId="urn:microsoft.com/office/officeart/2005/8/layout/hList2"/>
    <dgm:cxn modelId="{BE933D95-D9A0-498D-8505-530FCE2FFF57}" type="presOf" srcId="{A7C78BB7-BB39-4A22-9603-21665852EDD2}" destId="{EC865593-49A8-4D98-B5E2-D7BB7E3F3C62}" srcOrd="0" destOrd="1" presId="urn:microsoft.com/office/officeart/2005/8/layout/hList2"/>
    <dgm:cxn modelId="{25DEB08A-9F33-4E98-A55E-8A1E50E86969}" srcId="{6EFF6055-01D0-403C-A955-B09D6FBF8231}" destId="{3A0B4F74-D1BC-49F2-A7FC-DF2DA596C7AE}" srcOrd="1" destOrd="0" parTransId="{7C504A74-2AAA-4427-87D9-3837F9DDD341}" sibTransId="{50F1CD10-06CE-46FB-B0BE-7865765AEE61}"/>
    <dgm:cxn modelId="{7D3406AC-3B89-4937-AA39-738AA045757B}" srcId="{BE027B95-4A36-4C80-A63C-002574265867}" destId="{6E7133BD-921D-47C0-95E4-7DB98B62553F}" srcOrd="3" destOrd="0" parTransId="{6C9D83A8-1ED8-42CE-9304-798191410637}" sibTransId="{52BBD761-DCEA-4D4D-9025-9C190857B920}"/>
    <dgm:cxn modelId="{C60CAC49-3519-466D-BBC3-F263F92951AB}" srcId="{BE027B95-4A36-4C80-A63C-002574265867}" destId="{57C821A0-41CD-43F2-A46D-E8E172160950}" srcOrd="1" destOrd="0" parTransId="{152FC024-22F7-4BB8-86B2-CB025D91664B}" sibTransId="{5035A406-1003-4021-AE03-BBE410D6648D}"/>
    <dgm:cxn modelId="{2B903FA1-7DCE-4FF2-ACB9-BCCBFCD0E207}" type="presOf" srcId="{A6A0FEBD-CE2A-4475-A2DB-42AE1AD6CECF}" destId="{509B318B-B266-4052-BFC0-48DD5FC041B2}" srcOrd="0" destOrd="1" presId="urn:microsoft.com/office/officeart/2005/8/layout/hList2"/>
    <dgm:cxn modelId="{39C2BDF0-55AB-432B-9A67-78A3A36C3BCB}" type="presOf" srcId="{26E558B1-AC14-4D0C-9885-AAAF6E7172C4}" destId="{EAD881CC-5915-48CA-85BA-7588241C871F}" srcOrd="0" destOrd="0" presId="urn:microsoft.com/office/officeart/2005/8/layout/hList2"/>
    <dgm:cxn modelId="{FE14E68B-9B65-4554-95FF-AA982E7E4141}" type="presOf" srcId="{43988E17-3F10-4F81-9939-8C0F2201BC8E}" destId="{985BE69D-D0E8-4BBB-B6C7-FEA6B7DD7220}" srcOrd="0" destOrd="0" presId="urn:microsoft.com/office/officeart/2005/8/layout/hList2"/>
    <dgm:cxn modelId="{B8263486-16D8-43A9-9EF2-82CA637D8796}" type="presOf" srcId="{DAD3B0F1-1B2C-409E-8330-F7B5C103302C}" destId="{EAD881CC-5915-48CA-85BA-7588241C871F}" srcOrd="0" destOrd="2" presId="urn:microsoft.com/office/officeart/2005/8/layout/hList2"/>
    <dgm:cxn modelId="{726C098A-1FE7-4F62-A813-72A967D0AE75}" srcId="{BE027B95-4A36-4C80-A63C-002574265867}" destId="{DAD3B0F1-1B2C-409E-8330-F7B5C103302C}" srcOrd="2" destOrd="0" parTransId="{78B48E06-DBBE-4F9D-8D06-3F7ABEE1715C}" sibTransId="{80DADDF2-40CD-4452-877B-450D4C9784E7}"/>
    <dgm:cxn modelId="{CFE4697C-645D-4761-9F3C-0E5888D5DD98}" srcId="{3A0B4F74-D1BC-49F2-A7FC-DF2DA596C7AE}" destId="{E15A70DE-29BB-4CC6-A964-3F3DDF7318AE}" srcOrd="3" destOrd="0" parTransId="{A71A752D-27A3-43FC-B4AB-0ECC11CD0555}" sibTransId="{3921A986-FFEE-4F63-B5B2-050E03969C82}"/>
    <dgm:cxn modelId="{744B1131-951C-407F-A7ED-4B192F99C15C}" srcId="{BE027B95-4A36-4C80-A63C-002574265867}" destId="{26E558B1-AC14-4D0C-9885-AAAF6E7172C4}" srcOrd="0" destOrd="0" parTransId="{94953344-F48E-4621-997B-50AF37AE8909}" sibTransId="{83BFFEC8-4F17-40AC-90A2-090E9EAEB8FE}"/>
    <dgm:cxn modelId="{9B1921AB-DEF6-4D61-A162-9BEDD85FDFB5}" srcId="{43988E17-3F10-4F81-9939-8C0F2201BC8E}" destId="{9AC81A78-7F8E-495E-8319-3DC15638672E}" srcOrd="2" destOrd="0" parTransId="{2909B657-92E4-4B37-8670-FC89B0F3F1F5}" sibTransId="{6966F6AA-CE38-411C-8B7E-79F5B0906A78}"/>
    <dgm:cxn modelId="{6C6E1810-C1CC-43B1-B850-BBA6B59C8AA4}" type="presOf" srcId="{57C821A0-41CD-43F2-A46D-E8E172160950}" destId="{EAD881CC-5915-48CA-85BA-7588241C871F}" srcOrd="0" destOrd="1" presId="urn:microsoft.com/office/officeart/2005/8/layout/hList2"/>
    <dgm:cxn modelId="{570E041B-AD56-4C88-B447-DA71B0F641E5}" srcId="{43988E17-3F10-4F81-9939-8C0F2201BC8E}" destId="{A6A0FEBD-CE2A-4475-A2DB-42AE1AD6CECF}" srcOrd="1" destOrd="0" parTransId="{EC4B2372-B6C0-4A79-892C-0F15D6778D16}" sibTransId="{566392D0-22C5-487B-B582-283D20CEE25C}"/>
    <dgm:cxn modelId="{5C3C3FAA-10C8-42C7-BFD1-9D72EF82162D}" type="presOf" srcId="{D6FC5ACC-65BE-4D5B-9D78-A0823899885B}" destId="{EC865593-49A8-4D98-B5E2-D7BB7E3F3C62}" srcOrd="0" destOrd="0" presId="urn:microsoft.com/office/officeart/2005/8/layout/hList2"/>
    <dgm:cxn modelId="{D1FBDFC0-1EBE-4BFD-A303-DCF589478D0D}" srcId="{3A0B4F74-D1BC-49F2-A7FC-DF2DA596C7AE}" destId="{AE140D3B-1BAE-4283-A8E8-7BCCACEF5F06}" srcOrd="2" destOrd="0" parTransId="{8135CC7D-6F77-4967-A609-C8583BACDCCB}" sibTransId="{0D185E23-1ACB-436E-B95B-1DBC8BBEF984}"/>
    <dgm:cxn modelId="{C2759778-A436-4E21-B7BA-6544467B843C}" srcId="{3A0B4F74-D1BC-49F2-A7FC-DF2DA596C7AE}" destId="{D6FC5ACC-65BE-4D5B-9D78-A0823899885B}" srcOrd="0" destOrd="0" parTransId="{3AD6E831-10D6-4DCC-B7FD-265A52A22358}" sibTransId="{1E0B6A06-CF1C-4B7D-B4A3-DB1EE1E1DE19}"/>
    <dgm:cxn modelId="{B15F23E2-9787-4F2F-8C19-DBBC9D637480}" srcId="{6EFF6055-01D0-403C-A955-B09D6FBF8231}" destId="{BE027B95-4A36-4C80-A63C-002574265867}" srcOrd="2" destOrd="0" parTransId="{FD486BCD-D97F-46B0-8255-1223477B4EFE}" sibTransId="{D5EFBDEF-DDFB-455A-8734-803E91B82F08}"/>
    <dgm:cxn modelId="{EC1DA19C-CC56-4AEF-A8D5-69372F7A7399}" type="presOf" srcId="{9AC81A78-7F8E-495E-8319-3DC15638672E}" destId="{509B318B-B266-4052-BFC0-48DD5FC041B2}" srcOrd="0" destOrd="2" presId="urn:microsoft.com/office/officeart/2005/8/layout/hList2"/>
    <dgm:cxn modelId="{777868B6-8850-4764-AA4F-C1CDA2E14663}" srcId="{6EFF6055-01D0-403C-A955-B09D6FBF8231}" destId="{43988E17-3F10-4F81-9939-8C0F2201BC8E}" srcOrd="0" destOrd="0" parTransId="{F2E2DD5C-9F41-49FE-9051-8A9F5042F708}" sibTransId="{7DB24BED-4B24-4BFF-9E4C-02727CA65D45}"/>
    <dgm:cxn modelId="{E92E0A0F-150D-4BB3-ACAD-CAEA268AC2C1}" type="presOf" srcId="{E15A70DE-29BB-4CC6-A964-3F3DDF7318AE}" destId="{EC865593-49A8-4D98-B5E2-D7BB7E3F3C62}" srcOrd="0" destOrd="3" presId="urn:microsoft.com/office/officeart/2005/8/layout/hList2"/>
    <dgm:cxn modelId="{B9F7B95A-28E7-43B7-9AAC-890BDEE45DBD}" srcId="{43988E17-3F10-4F81-9939-8C0F2201BC8E}" destId="{417C13DF-B406-4E08-8700-10BB295479CD}" srcOrd="0" destOrd="0" parTransId="{91E8FCFE-95A3-4F8C-BEFB-F5379EAB348E}" sibTransId="{439DA2F0-CE48-42A3-855A-6ADFF30EE3AA}"/>
    <dgm:cxn modelId="{09F0963E-CC0F-4031-A938-431A054B677C}" type="presOf" srcId="{3A0B4F74-D1BC-49F2-A7FC-DF2DA596C7AE}" destId="{2C398F9C-9E19-42AA-A8D8-7FE07757E7C4}" srcOrd="0" destOrd="0" presId="urn:microsoft.com/office/officeart/2005/8/layout/hList2"/>
    <dgm:cxn modelId="{F655D197-51B2-4532-B986-9F11DDD6B838}" type="presOf" srcId="{6E7133BD-921D-47C0-95E4-7DB98B62553F}" destId="{EAD881CC-5915-48CA-85BA-7588241C871F}" srcOrd="0" destOrd="3" presId="urn:microsoft.com/office/officeart/2005/8/layout/hList2"/>
    <dgm:cxn modelId="{6187773A-722A-4D62-A067-D089E9D8DD53}" type="presParOf" srcId="{5EE61B48-6408-4517-B8BA-AEAA720CA2CE}" destId="{56CBDE1D-4410-4011-9369-2297C0676537}" srcOrd="0" destOrd="0" presId="urn:microsoft.com/office/officeart/2005/8/layout/hList2"/>
    <dgm:cxn modelId="{7E267C6F-DAD8-4707-93C1-69F7A64589FF}" type="presParOf" srcId="{56CBDE1D-4410-4011-9369-2297C0676537}" destId="{730BEBC9-94D1-4127-A381-78E624788ABD}" srcOrd="0" destOrd="0" presId="urn:microsoft.com/office/officeart/2005/8/layout/hList2"/>
    <dgm:cxn modelId="{50A7BB64-38AD-4987-839C-CCF16FA7D4EC}" type="presParOf" srcId="{56CBDE1D-4410-4011-9369-2297C0676537}" destId="{509B318B-B266-4052-BFC0-48DD5FC041B2}" srcOrd="1" destOrd="0" presId="urn:microsoft.com/office/officeart/2005/8/layout/hList2"/>
    <dgm:cxn modelId="{9F3DDAE5-68C7-4C63-B61E-31787C6E67FD}" type="presParOf" srcId="{56CBDE1D-4410-4011-9369-2297C0676537}" destId="{985BE69D-D0E8-4BBB-B6C7-FEA6B7DD7220}" srcOrd="2" destOrd="0" presId="urn:microsoft.com/office/officeart/2005/8/layout/hList2"/>
    <dgm:cxn modelId="{8209C858-EDEA-4CE3-9162-39081944F194}" type="presParOf" srcId="{5EE61B48-6408-4517-B8BA-AEAA720CA2CE}" destId="{48AE9A58-062D-4936-A98D-68079BE44BBD}" srcOrd="1" destOrd="0" presId="urn:microsoft.com/office/officeart/2005/8/layout/hList2"/>
    <dgm:cxn modelId="{7EE82DB9-C4BD-4000-BA3E-34EF92F29995}" type="presParOf" srcId="{5EE61B48-6408-4517-B8BA-AEAA720CA2CE}" destId="{4BF8FC9F-3790-437B-9594-466A5057F299}" srcOrd="2" destOrd="0" presId="urn:microsoft.com/office/officeart/2005/8/layout/hList2"/>
    <dgm:cxn modelId="{742B9820-B964-495C-ABD0-8B8705A00EAE}" type="presParOf" srcId="{4BF8FC9F-3790-437B-9594-466A5057F299}" destId="{3046828C-587B-441C-90D4-D627D059CF8F}" srcOrd="0" destOrd="0" presId="urn:microsoft.com/office/officeart/2005/8/layout/hList2"/>
    <dgm:cxn modelId="{E5783992-4258-4A12-B8AC-47199793F05D}" type="presParOf" srcId="{4BF8FC9F-3790-437B-9594-466A5057F299}" destId="{EC865593-49A8-4D98-B5E2-D7BB7E3F3C62}" srcOrd="1" destOrd="0" presId="urn:microsoft.com/office/officeart/2005/8/layout/hList2"/>
    <dgm:cxn modelId="{5343F790-02E5-4BD4-A315-38B969135DC9}" type="presParOf" srcId="{4BF8FC9F-3790-437B-9594-466A5057F299}" destId="{2C398F9C-9E19-42AA-A8D8-7FE07757E7C4}" srcOrd="2" destOrd="0" presId="urn:microsoft.com/office/officeart/2005/8/layout/hList2"/>
    <dgm:cxn modelId="{4DB30087-7926-4A01-92E2-E4946865A905}" type="presParOf" srcId="{5EE61B48-6408-4517-B8BA-AEAA720CA2CE}" destId="{94A8679F-9364-41C9-AA8D-E454CF27031C}" srcOrd="3" destOrd="0" presId="urn:microsoft.com/office/officeart/2005/8/layout/hList2"/>
    <dgm:cxn modelId="{F2DE793A-7C7A-40B7-835C-8A06944EF05A}" type="presParOf" srcId="{5EE61B48-6408-4517-B8BA-AEAA720CA2CE}" destId="{660C9BBE-B97F-492C-AE71-752EDB3735E9}" srcOrd="4" destOrd="0" presId="urn:microsoft.com/office/officeart/2005/8/layout/hList2"/>
    <dgm:cxn modelId="{AAEA2C7E-4667-4CA8-9E8A-A91193E53B36}" type="presParOf" srcId="{660C9BBE-B97F-492C-AE71-752EDB3735E9}" destId="{5AB36C8F-CC38-49BD-8E99-378587308E62}" srcOrd="0" destOrd="0" presId="urn:microsoft.com/office/officeart/2005/8/layout/hList2"/>
    <dgm:cxn modelId="{1CBFF73D-5549-4211-AA07-1BEFCAFBFDBF}" type="presParOf" srcId="{660C9BBE-B97F-492C-AE71-752EDB3735E9}" destId="{EAD881CC-5915-48CA-85BA-7588241C871F}" srcOrd="1" destOrd="0" presId="urn:microsoft.com/office/officeart/2005/8/layout/hList2"/>
    <dgm:cxn modelId="{6FA80073-FBAD-4B72-AD35-C56ADF8B47D7}" type="presParOf" srcId="{660C9BBE-B97F-492C-AE71-752EDB3735E9}" destId="{C89007E4-CB2C-4450-B573-28A0C7DD751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FE1CD3-EA6C-4D65-9D47-599CBCE7FF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6BE2250B-3853-459B-B39E-082E8072BDDF}">
      <dgm:prSet/>
      <dgm:spPr/>
      <dgm:t>
        <a:bodyPr/>
        <a:lstStyle/>
        <a:p>
          <a:pPr rtl="0"/>
          <a:r>
            <a:rPr lang="en-US" dirty="0" smtClean="0"/>
            <a:t>Post (Entry)</a:t>
          </a:r>
          <a:endParaRPr lang="th-TH" dirty="0"/>
        </a:p>
      </dgm:t>
    </dgm:pt>
    <dgm:pt modelId="{99BF5261-0DF6-4719-A235-8AE058C5D3B0}" type="parTrans" cxnId="{71C0563B-7983-455B-979A-40B5447926C6}">
      <dgm:prSet/>
      <dgm:spPr/>
      <dgm:t>
        <a:bodyPr/>
        <a:lstStyle/>
        <a:p>
          <a:endParaRPr lang="th-TH"/>
        </a:p>
      </dgm:t>
    </dgm:pt>
    <dgm:pt modelId="{A029F03B-7EDE-404F-81E8-4667941D65D1}" type="sibTrans" cxnId="{71C0563B-7983-455B-979A-40B5447926C6}">
      <dgm:prSet/>
      <dgm:spPr/>
      <dgm:t>
        <a:bodyPr/>
        <a:lstStyle/>
        <a:p>
          <a:endParaRPr lang="th-TH"/>
        </a:p>
      </dgm:t>
    </dgm:pt>
    <dgm:pt modelId="{74630C33-8699-4879-A8A7-03B0F18F9F92}">
      <dgm:prSet/>
      <dgm:spPr/>
      <dgm:t>
        <a:bodyPr/>
        <a:lstStyle/>
        <a:p>
          <a:pPr rtl="0"/>
          <a:r>
            <a:rPr lang="en-US" dirty="0" smtClean="0"/>
            <a:t>(Static) Page</a:t>
          </a:r>
          <a:endParaRPr lang="th-TH" dirty="0"/>
        </a:p>
      </dgm:t>
    </dgm:pt>
    <dgm:pt modelId="{02A6F645-5121-4557-BA6E-7E9BA83D871B}" type="parTrans" cxnId="{D5CE5A4B-CBF0-47DD-B150-C85A438CE985}">
      <dgm:prSet/>
      <dgm:spPr/>
      <dgm:t>
        <a:bodyPr/>
        <a:lstStyle/>
        <a:p>
          <a:endParaRPr lang="th-TH"/>
        </a:p>
      </dgm:t>
    </dgm:pt>
    <dgm:pt modelId="{5905928A-2539-49B7-8CAE-A8BD60726D0C}" type="sibTrans" cxnId="{D5CE5A4B-CBF0-47DD-B150-C85A438CE985}">
      <dgm:prSet/>
      <dgm:spPr/>
      <dgm:t>
        <a:bodyPr/>
        <a:lstStyle/>
        <a:p>
          <a:endParaRPr lang="th-TH"/>
        </a:p>
      </dgm:t>
    </dgm:pt>
    <dgm:pt modelId="{FFFB34E7-D6C4-43DC-AAEC-520392E53850}">
      <dgm:prSet/>
      <dgm:spPr/>
      <dgm:t>
        <a:bodyPr/>
        <a:lstStyle/>
        <a:p>
          <a:pPr rtl="0"/>
          <a:r>
            <a:rPr lang="en-US" dirty="0" smtClean="0"/>
            <a:t>Category</a:t>
          </a:r>
          <a:endParaRPr lang="th-TH" dirty="0"/>
        </a:p>
      </dgm:t>
    </dgm:pt>
    <dgm:pt modelId="{8A55A2C0-CAB6-4D05-84AA-C3582B99359A}" type="parTrans" cxnId="{5457CE16-E088-42E9-88F2-44920D35DFF4}">
      <dgm:prSet/>
      <dgm:spPr/>
      <dgm:t>
        <a:bodyPr/>
        <a:lstStyle/>
        <a:p>
          <a:endParaRPr lang="th-TH"/>
        </a:p>
      </dgm:t>
    </dgm:pt>
    <dgm:pt modelId="{7609D85A-F7B0-47B2-97BF-8ABE4575C9F7}" type="sibTrans" cxnId="{5457CE16-E088-42E9-88F2-44920D35DFF4}">
      <dgm:prSet/>
      <dgm:spPr/>
      <dgm:t>
        <a:bodyPr/>
        <a:lstStyle/>
        <a:p>
          <a:endParaRPr lang="th-TH"/>
        </a:p>
      </dgm:t>
    </dgm:pt>
    <dgm:pt modelId="{33373DB9-7191-42D6-89A4-DF7849E8B9B0}">
      <dgm:prSet/>
      <dgm:spPr/>
      <dgm:t>
        <a:bodyPr/>
        <a:lstStyle/>
        <a:p>
          <a:pPr rtl="0"/>
          <a:r>
            <a:rPr lang="en-US" dirty="0" smtClean="0"/>
            <a:t>Comment</a:t>
          </a:r>
          <a:endParaRPr lang="th-TH" dirty="0"/>
        </a:p>
      </dgm:t>
    </dgm:pt>
    <dgm:pt modelId="{8CD7B57D-3794-44D6-AF5C-D4DA43E9F9A7}" type="parTrans" cxnId="{139A63BD-3D04-4264-9A85-7B55D9215861}">
      <dgm:prSet/>
      <dgm:spPr/>
      <dgm:t>
        <a:bodyPr/>
        <a:lstStyle/>
        <a:p>
          <a:endParaRPr lang="th-TH"/>
        </a:p>
      </dgm:t>
    </dgm:pt>
    <dgm:pt modelId="{A123C5E0-FAEC-4E64-B1C9-77F87BD9B683}" type="sibTrans" cxnId="{139A63BD-3D04-4264-9A85-7B55D9215861}">
      <dgm:prSet/>
      <dgm:spPr/>
      <dgm:t>
        <a:bodyPr/>
        <a:lstStyle/>
        <a:p>
          <a:endParaRPr lang="th-TH"/>
        </a:p>
      </dgm:t>
    </dgm:pt>
    <dgm:pt modelId="{25D31615-457A-4863-9560-6C148C7A9057}">
      <dgm:prSet/>
      <dgm:spPr/>
      <dgm:t>
        <a:bodyPr/>
        <a:lstStyle/>
        <a:p>
          <a:pPr rtl="0"/>
          <a:r>
            <a:rPr lang="en-US" dirty="0" smtClean="0"/>
            <a:t>Theme</a:t>
          </a:r>
          <a:endParaRPr lang="th-TH" dirty="0"/>
        </a:p>
      </dgm:t>
    </dgm:pt>
    <dgm:pt modelId="{E3351C17-7330-4618-B898-5D0DB6829C56}" type="parTrans" cxnId="{4DFF85FC-579B-4454-9273-D5D2F1AD8B8A}">
      <dgm:prSet/>
      <dgm:spPr/>
      <dgm:t>
        <a:bodyPr/>
        <a:lstStyle/>
        <a:p>
          <a:endParaRPr lang="th-TH"/>
        </a:p>
      </dgm:t>
    </dgm:pt>
    <dgm:pt modelId="{C1BA5117-E0A4-4615-B2F7-8C494A08BF4B}" type="sibTrans" cxnId="{4DFF85FC-579B-4454-9273-D5D2F1AD8B8A}">
      <dgm:prSet/>
      <dgm:spPr/>
      <dgm:t>
        <a:bodyPr/>
        <a:lstStyle/>
        <a:p>
          <a:endParaRPr lang="th-TH"/>
        </a:p>
      </dgm:t>
    </dgm:pt>
    <dgm:pt modelId="{2D7A0CAB-435E-4D28-99EA-90368BA64075}">
      <dgm:prSet/>
      <dgm:spPr/>
      <dgm:t>
        <a:bodyPr/>
        <a:lstStyle/>
        <a:p>
          <a:pPr rtl="0"/>
          <a:r>
            <a:rPr lang="en-US" dirty="0" smtClean="0"/>
            <a:t>Tag</a:t>
          </a:r>
          <a:endParaRPr lang="th-TH" dirty="0"/>
        </a:p>
      </dgm:t>
    </dgm:pt>
    <dgm:pt modelId="{0A7AAD16-E328-467B-8171-5A3662EC0743}" type="parTrans" cxnId="{9CCE1E6F-A1FA-4E06-9A43-0F6579A30616}">
      <dgm:prSet/>
      <dgm:spPr/>
      <dgm:t>
        <a:bodyPr/>
        <a:lstStyle/>
        <a:p>
          <a:endParaRPr lang="th-TH"/>
        </a:p>
      </dgm:t>
    </dgm:pt>
    <dgm:pt modelId="{8276AA24-1BB1-480C-9B64-034511D18B61}" type="sibTrans" cxnId="{9CCE1E6F-A1FA-4E06-9A43-0F6579A30616}">
      <dgm:prSet/>
      <dgm:spPr/>
      <dgm:t>
        <a:bodyPr/>
        <a:lstStyle/>
        <a:p>
          <a:endParaRPr lang="th-TH"/>
        </a:p>
      </dgm:t>
    </dgm:pt>
    <dgm:pt modelId="{EDED86ED-A9BD-40FC-B721-6CFAE92741D4}">
      <dgm:prSet/>
      <dgm:spPr/>
      <dgm:t>
        <a:bodyPr/>
        <a:lstStyle/>
        <a:p>
          <a:pPr rtl="0"/>
          <a:r>
            <a:rPr lang="en-US" dirty="0" smtClean="0"/>
            <a:t>User</a:t>
          </a:r>
          <a:endParaRPr lang="th-TH" dirty="0"/>
        </a:p>
      </dgm:t>
    </dgm:pt>
    <dgm:pt modelId="{36D47304-A589-480C-A9CD-369B656C1380}" type="parTrans" cxnId="{68A45BAA-AAC9-41AA-A161-39D7B82823FC}">
      <dgm:prSet/>
      <dgm:spPr/>
      <dgm:t>
        <a:bodyPr/>
        <a:lstStyle/>
        <a:p>
          <a:endParaRPr lang="th-TH"/>
        </a:p>
      </dgm:t>
    </dgm:pt>
    <dgm:pt modelId="{25E132EC-C156-4885-AE2B-F2B78F138E06}" type="sibTrans" cxnId="{68A45BAA-AAC9-41AA-A161-39D7B82823FC}">
      <dgm:prSet/>
      <dgm:spPr/>
      <dgm:t>
        <a:bodyPr/>
        <a:lstStyle/>
        <a:p>
          <a:endParaRPr lang="th-TH"/>
        </a:p>
      </dgm:t>
    </dgm:pt>
    <dgm:pt modelId="{FF10C824-016D-4C10-8E49-396F1FB28C8E}">
      <dgm:prSet/>
      <dgm:spPr/>
      <dgm:t>
        <a:bodyPr/>
        <a:lstStyle/>
        <a:p>
          <a:pPr rtl="0"/>
          <a:r>
            <a:rPr lang="en-US" dirty="0" smtClean="0"/>
            <a:t>Navigation</a:t>
          </a:r>
          <a:endParaRPr lang="th-TH" dirty="0"/>
        </a:p>
      </dgm:t>
    </dgm:pt>
    <dgm:pt modelId="{19C272C9-BAF6-49CB-9ABE-00C77177C5EE}" type="parTrans" cxnId="{1712F004-1879-4044-AA74-DB537E222A54}">
      <dgm:prSet/>
      <dgm:spPr/>
      <dgm:t>
        <a:bodyPr/>
        <a:lstStyle/>
        <a:p>
          <a:endParaRPr lang="th-TH"/>
        </a:p>
      </dgm:t>
    </dgm:pt>
    <dgm:pt modelId="{BC70D4D3-2E22-4025-AF55-1C8D2276639E}" type="sibTrans" cxnId="{1712F004-1879-4044-AA74-DB537E222A54}">
      <dgm:prSet/>
      <dgm:spPr/>
      <dgm:t>
        <a:bodyPr/>
        <a:lstStyle/>
        <a:p>
          <a:endParaRPr lang="th-TH"/>
        </a:p>
      </dgm:t>
    </dgm:pt>
    <dgm:pt modelId="{01FBB32B-711B-4059-9C07-80808FA08F9A}">
      <dgm:prSet/>
      <dgm:spPr/>
      <dgm:t>
        <a:bodyPr/>
        <a:lstStyle/>
        <a:p>
          <a:pPr rtl="0"/>
          <a:r>
            <a:rPr lang="en-US" dirty="0" smtClean="0"/>
            <a:t>Etc.</a:t>
          </a:r>
          <a:endParaRPr lang="th-TH" dirty="0"/>
        </a:p>
      </dgm:t>
    </dgm:pt>
    <dgm:pt modelId="{3CB60C23-A2F7-4CD0-8448-D712508F5D45}" type="parTrans" cxnId="{C82D0487-92A1-4354-A943-0A4862603CBB}">
      <dgm:prSet/>
      <dgm:spPr/>
      <dgm:t>
        <a:bodyPr/>
        <a:lstStyle/>
        <a:p>
          <a:endParaRPr lang="th-TH"/>
        </a:p>
      </dgm:t>
    </dgm:pt>
    <dgm:pt modelId="{BD43D85C-83AA-4848-B3AD-E8E810C2F527}" type="sibTrans" cxnId="{C82D0487-92A1-4354-A943-0A4862603CBB}">
      <dgm:prSet/>
      <dgm:spPr/>
      <dgm:t>
        <a:bodyPr/>
        <a:lstStyle/>
        <a:p>
          <a:endParaRPr lang="th-TH"/>
        </a:p>
      </dgm:t>
    </dgm:pt>
    <dgm:pt modelId="{44817F58-3355-4465-9733-BFC487A1541B}" type="pres">
      <dgm:prSet presAssocID="{AAFE1CD3-EA6C-4D65-9D47-599CBCE7FF9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E3F0B11F-413F-4C17-B0A7-8D8B01098CE6}" type="pres">
      <dgm:prSet presAssocID="{6BE2250B-3853-459B-B39E-082E8072BDD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34B36B5C-DBC5-424F-8D2A-A18E5894BEDF}" type="pres">
      <dgm:prSet presAssocID="{A029F03B-7EDE-404F-81E8-4667941D65D1}" presName="sibTrans" presStyleCnt="0"/>
      <dgm:spPr/>
    </dgm:pt>
    <dgm:pt modelId="{C3C77597-8CDE-490C-8E93-390570274967}" type="pres">
      <dgm:prSet presAssocID="{74630C33-8699-4879-A8A7-03B0F18F9F92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152BF31-18E8-492F-BC0C-0268835D66F6}" type="pres">
      <dgm:prSet presAssocID="{5905928A-2539-49B7-8CAE-A8BD60726D0C}" presName="sibTrans" presStyleCnt="0"/>
      <dgm:spPr/>
    </dgm:pt>
    <dgm:pt modelId="{468BC380-14A9-4343-A4B3-90AB3022724A}" type="pres">
      <dgm:prSet presAssocID="{FFFB34E7-D6C4-43DC-AAEC-520392E53850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EF7E5BAF-46E0-4399-958D-8556C4F41643}" type="pres">
      <dgm:prSet presAssocID="{7609D85A-F7B0-47B2-97BF-8ABE4575C9F7}" presName="sibTrans" presStyleCnt="0"/>
      <dgm:spPr/>
    </dgm:pt>
    <dgm:pt modelId="{2DF11C4A-B1FE-418C-BFBB-FC9FE0B6023C}" type="pres">
      <dgm:prSet presAssocID="{33373DB9-7191-42D6-89A4-DF7849E8B9B0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C02C7BE4-5725-4FD1-BA7D-2644CD1E3CF9}" type="pres">
      <dgm:prSet presAssocID="{A123C5E0-FAEC-4E64-B1C9-77F87BD9B683}" presName="sibTrans" presStyleCnt="0"/>
      <dgm:spPr/>
    </dgm:pt>
    <dgm:pt modelId="{7B8C4DC2-8BD7-4AAE-AE99-720CD2F3EC8A}" type="pres">
      <dgm:prSet presAssocID="{25D31615-457A-4863-9560-6C148C7A9057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D2CCB9B-9733-4E14-9E37-9D64BC3D6EB1}" type="pres">
      <dgm:prSet presAssocID="{C1BA5117-E0A4-4615-B2F7-8C494A08BF4B}" presName="sibTrans" presStyleCnt="0"/>
      <dgm:spPr/>
    </dgm:pt>
    <dgm:pt modelId="{C0520680-8D85-448D-A957-74C53E856D4E}" type="pres">
      <dgm:prSet presAssocID="{2D7A0CAB-435E-4D28-99EA-90368BA64075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3DAA9CC-E0CA-45EF-BD20-266782C101AE}" type="pres">
      <dgm:prSet presAssocID="{8276AA24-1BB1-480C-9B64-034511D18B61}" presName="sibTrans" presStyleCnt="0"/>
      <dgm:spPr/>
    </dgm:pt>
    <dgm:pt modelId="{2BADE672-F5C5-4E12-BBDB-7FFD43C5ABF7}" type="pres">
      <dgm:prSet presAssocID="{EDED86ED-A9BD-40FC-B721-6CFAE92741D4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48D96882-4D22-4F22-8F37-914B42315890}" type="pres">
      <dgm:prSet presAssocID="{25E132EC-C156-4885-AE2B-F2B78F138E06}" presName="sibTrans" presStyleCnt="0"/>
      <dgm:spPr/>
    </dgm:pt>
    <dgm:pt modelId="{5E008417-3432-4B4A-977F-53C065CA518D}" type="pres">
      <dgm:prSet presAssocID="{FF10C824-016D-4C10-8E49-396F1FB28C8E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22F9E2B7-EC58-450C-BC98-54CB55462422}" type="pres">
      <dgm:prSet presAssocID="{BC70D4D3-2E22-4025-AF55-1C8D2276639E}" presName="sibTrans" presStyleCnt="0"/>
      <dgm:spPr/>
    </dgm:pt>
    <dgm:pt modelId="{9AE6F90F-83E1-425C-B42A-8ECEA2FD74AC}" type="pres">
      <dgm:prSet presAssocID="{01FBB32B-711B-4059-9C07-80808FA08F9A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C82D0487-92A1-4354-A943-0A4862603CBB}" srcId="{AAFE1CD3-EA6C-4D65-9D47-599CBCE7FF9F}" destId="{01FBB32B-711B-4059-9C07-80808FA08F9A}" srcOrd="8" destOrd="0" parTransId="{3CB60C23-A2F7-4CD0-8448-D712508F5D45}" sibTransId="{BD43D85C-83AA-4848-B3AD-E8E810C2F527}"/>
    <dgm:cxn modelId="{56335FF8-CBEB-4704-A65B-6BFF3EBA0A5E}" type="presOf" srcId="{6BE2250B-3853-459B-B39E-082E8072BDDF}" destId="{E3F0B11F-413F-4C17-B0A7-8D8B01098CE6}" srcOrd="0" destOrd="0" presId="urn:microsoft.com/office/officeart/2005/8/layout/default"/>
    <dgm:cxn modelId="{5D409111-F26D-4109-942E-225062524BD5}" type="presOf" srcId="{EDED86ED-A9BD-40FC-B721-6CFAE92741D4}" destId="{2BADE672-F5C5-4E12-BBDB-7FFD43C5ABF7}" srcOrd="0" destOrd="0" presId="urn:microsoft.com/office/officeart/2005/8/layout/default"/>
    <dgm:cxn modelId="{260A0E18-26D3-4FE7-B1CB-582A1D4B87A4}" type="presOf" srcId="{FF10C824-016D-4C10-8E49-396F1FB28C8E}" destId="{5E008417-3432-4B4A-977F-53C065CA518D}" srcOrd="0" destOrd="0" presId="urn:microsoft.com/office/officeart/2005/8/layout/default"/>
    <dgm:cxn modelId="{C249E876-5025-4EC0-B9DD-D158F8834B52}" type="presOf" srcId="{01FBB32B-711B-4059-9C07-80808FA08F9A}" destId="{9AE6F90F-83E1-425C-B42A-8ECEA2FD74AC}" srcOrd="0" destOrd="0" presId="urn:microsoft.com/office/officeart/2005/8/layout/default"/>
    <dgm:cxn modelId="{AC6E08A0-02F4-49CE-9684-501015B3DA30}" type="presOf" srcId="{AAFE1CD3-EA6C-4D65-9D47-599CBCE7FF9F}" destId="{44817F58-3355-4465-9733-BFC487A1541B}" srcOrd="0" destOrd="0" presId="urn:microsoft.com/office/officeart/2005/8/layout/default"/>
    <dgm:cxn modelId="{9CCE1E6F-A1FA-4E06-9A43-0F6579A30616}" srcId="{AAFE1CD3-EA6C-4D65-9D47-599CBCE7FF9F}" destId="{2D7A0CAB-435E-4D28-99EA-90368BA64075}" srcOrd="5" destOrd="0" parTransId="{0A7AAD16-E328-467B-8171-5A3662EC0743}" sibTransId="{8276AA24-1BB1-480C-9B64-034511D18B61}"/>
    <dgm:cxn modelId="{D5CE5A4B-CBF0-47DD-B150-C85A438CE985}" srcId="{AAFE1CD3-EA6C-4D65-9D47-599CBCE7FF9F}" destId="{74630C33-8699-4879-A8A7-03B0F18F9F92}" srcOrd="1" destOrd="0" parTransId="{02A6F645-5121-4557-BA6E-7E9BA83D871B}" sibTransId="{5905928A-2539-49B7-8CAE-A8BD60726D0C}"/>
    <dgm:cxn modelId="{501742A5-C3A6-450F-B1A5-7EF0759933E7}" type="presOf" srcId="{74630C33-8699-4879-A8A7-03B0F18F9F92}" destId="{C3C77597-8CDE-490C-8E93-390570274967}" srcOrd="0" destOrd="0" presId="urn:microsoft.com/office/officeart/2005/8/layout/default"/>
    <dgm:cxn modelId="{1712F004-1879-4044-AA74-DB537E222A54}" srcId="{AAFE1CD3-EA6C-4D65-9D47-599CBCE7FF9F}" destId="{FF10C824-016D-4C10-8E49-396F1FB28C8E}" srcOrd="7" destOrd="0" parTransId="{19C272C9-BAF6-49CB-9ABE-00C77177C5EE}" sibTransId="{BC70D4D3-2E22-4025-AF55-1C8D2276639E}"/>
    <dgm:cxn modelId="{9BD36173-BBCC-44B7-A721-59A47A297FFA}" type="presOf" srcId="{33373DB9-7191-42D6-89A4-DF7849E8B9B0}" destId="{2DF11C4A-B1FE-418C-BFBB-FC9FE0B6023C}" srcOrd="0" destOrd="0" presId="urn:microsoft.com/office/officeart/2005/8/layout/default"/>
    <dgm:cxn modelId="{4DFF85FC-579B-4454-9273-D5D2F1AD8B8A}" srcId="{AAFE1CD3-EA6C-4D65-9D47-599CBCE7FF9F}" destId="{25D31615-457A-4863-9560-6C148C7A9057}" srcOrd="4" destOrd="0" parTransId="{E3351C17-7330-4618-B898-5D0DB6829C56}" sibTransId="{C1BA5117-E0A4-4615-B2F7-8C494A08BF4B}"/>
    <dgm:cxn modelId="{D589782B-F1C7-4CF5-89C4-794C6C2EE2ED}" type="presOf" srcId="{2D7A0CAB-435E-4D28-99EA-90368BA64075}" destId="{C0520680-8D85-448D-A957-74C53E856D4E}" srcOrd="0" destOrd="0" presId="urn:microsoft.com/office/officeart/2005/8/layout/default"/>
    <dgm:cxn modelId="{5457CE16-E088-42E9-88F2-44920D35DFF4}" srcId="{AAFE1CD3-EA6C-4D65-9D47-599CBCE7FF9F}" destId="{FFFB34E7-D6C4-43DC-AAEC-520392E53850}" srcOrd="2" destOrd="0" parTransId="{8A55A2C0-CAB6-4D05-84AA-C3582B99359A}" sibTransId="{7609D85A-F7B0-47B2-97BF-8ABE4575C9F7}"/>
    <dgm:cxn modelId="{DE90CD4F-3762-447D-9E23-2F8F8CC0E493}" type="presOf" srcId="{FFFB34E7-D6C4-43DC-AAEC-520392E53850}" destId="{468BC380-14A9-4343-A4B3-90AB3022724A}" srcOrd="0" destOrd="0" presId="urn:microsoft.com/office/officeart/2005/8/layout/default"/>
    <dgm:cxn modelId="{139A63BD-3D04-4264-9A85-7B55D9215861}" srcId="{AAFE1CD3-EA6C-4D65-9D47-599CBCE7FF9F}" destId="{33373DB9-7191-42D6-89A4-DF7849E8B9B0}" srcOrd="3" destOrd="0" parTransId="{8CD7B57D-3794-44D6-AF5C-D4DA43E9F9A7}" sibTransId="{A123C5E0-FAEC-4E64-B1C9-77F87BD9B683}"/>
    <dgm:cxn modelId="{71C0563B-7983-455B-979A-40B5447926C6}" srcId="{AAFE1CD3-EA6C-4D65-9D47-599CBCE7FF9F}" destId="{6BE2250B-3853-459B-B39E-082E8072BDDF}" srcOrd="0" destOrd="0" parTransId="{99BF5261-0DF6-4719-A235-8AE058C5D3B0}" sibTransId="{A029F03B-7EDE-404F-81E8-4667941D65D1}"/>
    <dgm:cxn modelId="{68A45BAA-AAC9-41AA-A161-39D7B82823FC}" srcId="{AAFE1CD3-EA6C-4D65-9D47-599CBCE7FF9F}" destId="{EDED86ED-A9BD-40FC-B721-6CFAE92741D4}" srcOrd="6" destOrd="0" parTransId="{36D47304-A589-480C-A9CD-369B656C1380}" sibTransId="{25E132EC-C156-4885-AE2B-F2B78F138E06}"/>
    <dgm:cxn modelId="{FD2A5503-CB1D-4BBC-9E41-A34C3EFDFE3B}" type="presOf" srcId="{25D31615-457A-4863-9560-6C148C7A9057}" destId="{7B8C4DC2-8BD7-4AAE-AE99-720CD2F3EC8A}" srcOrd="0" destOrd="0" presId="urn:microsoft.com/office/officeart/2005/8/layout/default"/>
    <dgm:cxn modelId="{88107A8D-0F46-4DB0-98D8-8278745B5713}" type="presParOf" srcId="{44817F58-3355-4465-9733-BFC487A1541B}" destId="{E3F0B11F-413F-4C17-B0A7-8D8B01098CE6}" srcOrd="0" destOrd="0" presId="urn:microsoft.com/office/officeart/2005/8/layout/default"/>
    <dgm:cxn modelId="{DA62F572-67FF-407B-BC4A-817E37692715}" type="presParOf" srcId="{44817F58-3355-4465-9733-BFC487A1541B}" destId="{34B36B5C-DBC5-424F-8D2A-A18E5894BEDF}" srcOrd="1" destOrd="0" presId="urn:microsoft.com/office/officeart/2005/8/layout/default"/>
    <dgm:cxn modelId="{498C0A1E-142B-490D-B248-EFFE1F44238F}" type="presParOf" srcId="{44817F58-3355-4465-9733-BFC487A1541B}" destId="{C3C77597-8CDE-490C-8E93-390570274967}" srcOrd="2" destOrd="0" presId="urn:microsoft.com/office/officeart/2005/8/layout/default"/>
    <dgm:cxn modelId="{EE849A78-C845-4769-8D8D-35A33D7FA592}" type="presParOf" srcId="{44817F58-3355-4465-9733-BFC487A1541B}" destId="{7152BF31-18E8-492F-BC0C-0268835D66F6}" srcOrd="3" destOrd="0" presId="urn:microsoft.com/office/officeart/2005/8/layout/default"/>
    <dgm:cxn modelId="{8DCD86BB-9041-4936-8BEA-C0E2E9BBF960}" type="presParOf" srcId="{44817F58-3355-4465-9733-BFC487A1541B}" destId="{468BC380-14A9-4343-A4B3-90AB3022724A}" srcOrd="4" destOrd="0" presId="urn:microsoft.com/office/officeart/2005/8/layout/default"/>
    <dgm:cxn modelId="{288675B2-4E6C-4F0C-A728-EDF5FB2E3C1D}" type="presParOf" srcId="{44817F58-3355-4465-9733-BFC487A1541B}" destId="{EF7E5BAF-46E0-4399-958D-8556C4F41643}" srcOrd="5" destOrd="0" presId="urn:microsoft.com/office/officeart/2005/8/layout/default"/>
    <dgm:cxn modelId="{A61B2BB6-5E79-4C89-B32E-127B7558BBAA}" type="presParOf" srcId="{44817F58-3355-4465-9733-BFC487A1541B}" destId="{2DF11C4A-B1FE-418C-BFBB-FC9FE0B6023C}" srcOrd="6" destOrd="0" presId="urn:microsoft.com/office/officeart/2005/8/layout/default"/>
    <dgm:cxn modelId="{6CEFC5F2-717B-4BAF-B168-5C18896DA744}" type="presParOf" srcId="{44817F58-3355-4465-9733-BFC487A1541B}" destId="{C02C7BE4-5725-4FD1-BA7D-2644CD1E3CF9}" srcOrd="7" destOrd="0" presId="urn:microsoft.com/office/officeart/2005/8/layout/default"/>
    <dgm:cxn modelId="{6A60CFE9-8F1C-44FB-8647-0E42A8256D59}" type="presParOf" srcId="{44817F58-3355-4465-9733-BFC487A1541B}" destId="{7B8C4DC2-8BD7-4AAE-AE99-720CD2F3EC8A}" srcOrd="8" destOrd="0" presId="urn:microsoft.com/office/officeart/2005/8/layout/default"/>
    <dgm:cxn modelId="{D7F3D423-A00A-459F-80E2-94E2462A8F02}" type="presParOf" srcId="{44817F58-3355-4465-9733-BFC487A1541B}" destId="{5D2CCB9B-9733-4E14-9E37-9D64BC3D6EB1}" srcOrd="9" destOrd="0" presId="urn:microsoft.com/office/officeart/2005/8/layout/default"/>
    <dgm:cxn modelId="{CDE15645-F39C-406F-9FB2-7EC334EAFA6E}" type="presParOf" srcId="{44817F58-3355-4465-9733-BFC487A1541B}" destId="{C0520680-8D85-448D-A957-74C53E856D4E}" srcOrd="10" destOrd="0" presId="urn:microsoft.com/office/officeart/2005/8/layout/default"/>
    <dgm:cxn modelId="{12771BF5-6984-4B31-AC62-5ACF1C632D70}" type="presParOf" srcId="{44817F58-3355-4465-9733-BFC487A1541B}" destId="{03DAA9CC-E0CA-45EF-BD20-266782C101AE}" srcOrd="11" destOrd="0" presId="urn:microsoft.com/office/officeart/2005/8/layout/default"/>
    <dgm:cxn modelId="{134F6C56-01FC-4A58-A454-45E7F02D700E}" type="presParOf" srcId="{44817F58-3355-4465-9733-BFC487A1541B}" destId="{2BADE672-F5C5-4E12-BBDB-7FFD43C5ABF7}" srcOrd="12" destOrd="0" presId="urn:microsoft.com/office/officeart/2005/8/layout/default"/>
    <dgm:cxn modelId="{530A427B-36E5-4174-8E7C-4F3F480D6ADF}" type="presParOf" srcId="{44817F58-3355-4465-9733-BFC487A1541B}" destId="{48D96882-4D22-4F22-8F37-914B42315890}" srcOrd="13" destOrd="0" presId="urn:microsoft.com/office/officeart/2005/8/layout/default"/>
    <dgm:cxn modelId="{E33C7881-F3FC-4BAA-A00B-608622126230}" type="presParOf" srcId="{44817F58-3355-4465-9733-BFC487A1541B}" destId="{5E008417-3432-4B4A-977F-53C065CA518D}" srcOrd="14" destOrd="0" presId="urn:microsoft.com/office/officeart/2005/8/layout/default"/>
    <dgm:cxn modelId="{1A4ADFF4-08C4-40A6-B339-D2689262F35C}" type="presParOf" srcId="{44817F58-3355-4465-9733-BFC487A1541B}" destId="{22F9E2B7-EC58-450C-BC98-54CB55462422}" srcOrd="15" destOrd="0" presId="urn:microsoft.com/office/officeart/2005/8/layout/default"/>
    <dgm:cxn modelId="{27A8D4B5-DE5B-42F5-9A9C-2F3DF621EEF8}" type="presParOf" srcId="{44817F58-3355-4465-9733-BFC487A1541B}" destId="{9AE6F90F-83E1-425C-B42A-8ECEA2FD74A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5513D9-42A8-41A9-AAA9-D6DB505DC3E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h-TH"/>
        </a:p>
      </dgm:t>
    </dgm:pt>
    <dgm:pt modelId="{58485B0B-1A80-4B18-AC7E-4AC87A7D5CDA}">
      <dgm:prSet phldrT="[ข้อความ]"/>
      <dgm:spPr/>
      <dgm:t>
        <a:bodyPr/>
        <a:lstStyle/>
        <a:p>
          <a:r>
            <a:rPr lang="en-US" dirty="0" smtClean="0"/>
            <a:t>Model</a:t>
          </a:r>
          <a:endParaRPr lang="th-TH" dirty="0"/>
        </a:p>
      </dgm:t>
    </dgm:pt>
    <dgm:pt modelId="{3E69FD00-D06C-46A3-94E0-C22970A865A5}" type="parTrans" cxnId="{85460E40-B375-40A3-A96E-7B79D556AD99}">
      <dgm:prSet/>
      <dgm:spPr/>
      <dgm:t>
        <a:bodyPr/>
        <a:lstStyle/>
        <a:p>
          <a:endParaRPr lang="th-TH"/>
        </a:p>
      </dgm:t>
    </dgm:pt>
    <dgm:pt modelId="{C3AAA69D-9CD0-4767-8CEE-F9A55745BCFE}" type="sibTrans" cxnId="{85460E40-B375-40A3-A96E-7B79D556AD99}">
      <dgm:prSet/>
      <dgm:spPr/>
      <dgm:t>
        <a:bodyPr/>
        <a:lstStyle/>
        <a:p>
          <a:endParaRPr lang="th-TH"/>
        </a:p>
      </dgm:t>
    </dgm:pt>
    <dgm:pt modelId="{FC2775B3-27FE-47EE-915A-AD0092EED2FE}">
      <dgm:prSet phldrT="[ข้อความ]"/>
      <dgm:spPr/>
      <dgm:t>
        <a:bodyPr/>
        <a:lstStyle/>
        <a:p>
          <a:r>
            <a:rPr lang="en-US" dirty="0" smtClean="0"/>
            <a:t>Post</a:t>
          </a:r>
          <a:endParaRPr lang="th-TH" dirty="0"/>
        </a:p>
      </dgm:t>
    </dgm:pt>
    <dgm:pt modelId="{C0DB33EA-5772-47C3-B89E-3530228D4AA9}" type="parTrans" cxnId="{E42C9949-B6F2-4BBA-B155-4899D808D964}">
      <dgm:prSet/>
      <dgm:spPr/>
      <dgm:t>
        <a:bodyPr/>
        <a:lstStyle/>
        <a:p>
          <a:endParaRPr lang="th-TH"/>
        </a:p>
      </dgm:t>
    </dgm:pt>
    <dgm:pt modelId="{DFE408DB-1BBC-470D-AE8D-FFDEC101C6CC}" type="sibTrans" cxnId="{E42C9949-B6F2-4BBA-B155-4899D808D964}">
      <dgm:prSet/>
      <dgm:spPr/>
      <dgm:t>
        <a:bodyPr/>
        <a:lstStyle/>
        <a:p>
          <a:endParaRPr lang="th-TH"/>
        </a:p>
      </dgm:t>
    </dgm:pt>
    <dgm:pt modelId="{83821CD0-EC52-4317-ABDA-397A5A81FD5B}">
      <dgm:prSet phldrT="[ข้อความ]"/>
      <dgm:spPr/>
      <dgm:t>
        <a:bodyPr/>
        <a:lstStyle/>
        <a:p>
          <a:r>
            <a:rPr lang="en-US" dirty="0" smtClean="0"/>
            <a:t>Comment</a:t>
          </a:r>
          <a:endParaRPr lang="th-TH" dirty="0"/>
        </a:p>
      </dgm:t>
    </dgm:pt>
    <dgm:pt modelId="{C474C78A-0493-41CE-A2FA-CC828C83D6EB}" type="parTrans" cxnId="{55B9EF4D-15FD-40E7-94D4-6EBC149940BE}">
      <dgm:prSet/>
      <dgm:spPr/>
      <dgm:t>
        <a:bodyPr/>
        <a:lstStyle/>
        <a:p>
          <a:endParaRPr lang="th-TH"/>
        </a:p>
      </dgm:t>
    </dgm:pt>
    <dgm:pt modelId="{19BDDD83-AED0-4023-98F9-2C38BEDEAE2F}" type="sibTrans" cxnId="{55B9EF4D-15FD-40E7-94D4-6EBC149940BE}">
      <dgm:prSet/>
      <dgm:spPr/>
      <dgm:t>
        <a:bodyPr/>
        <a:lstStyle/>
        <a:p>
          <a:endParaRPr lang="th-TH"/>
        </a:p>
      </dgm:t>
    </dgm:pt>
    <dgm:pt modelId="{A3F2C69A-98DE-4681-AF7E-35EDED3A10DE}">
      <dgm:prSet phldrT="[ข้อความ]"/>
      <dgm:spPr/>
      <dgm:t>
        <a:bodyPr/>
        <a:lstStyle/>
        <a:p>
          <a:r>
            <a:rPr lang="en-US" dirty="0" smtClean="0"/>
            <a:t>Controller</a:t>
          </a:r>
          <a:endParaRPr lang="th-TH" dirty="0"/>
        </a:p>
      </dgm:t>
    </dgm:pt>
    <dgm:pt modelId="{2F47F7A0-70FA-4D36-8815-202495B7CF65}" type="parTrans" cxnId="{1F098EEF-0B1C-444F-9DEC-1DC38020E867}">
      <dgm:prSet/>
      <dgm:spPr/>
      <dgm:t>
        <a:bodyPr/>
        <a:lstStyle/>
        <a:p>
          <a:endParaRPr lang="th-TH"/>
        </a:p>
      </dgm:t>
    </dgm:pt>
    <dgm:pt modelId="{02AAC421-AD2D-407A-8E3F-646111EA2FF9}" type="sibTrans" cxnId="{1F098EEF-0B1C-444F-9DEC-1DC38020E867}">
      <dgm:prSet/>
      <dgm:spPr/>
      <dgm:t>
        <a:bodyPr/>
        <a:lstStyle/>
        <a:p>
          <a:endParaRPr lang="th-TH"/>
        </a:p>
      </dgm:t>
    </dgm:pt>
    <dgm:pt modelId="{F3192F20-DF1A-40BF-9AD6-E78A41A4C893}">
      <dgm:prSet phldrT="[ข้อความ]"/>
      <dgm:spPr/>
      <dgm:t>
        <a:bodyPr/>
        <a:lstStyle/>
        <a:p>
          <a:r>
            <a:rPr lang="en-US" dirty="0" smtClean="0"/>
            <a:t>Blog</a:t>
          </a:r>
          <a:endParaRPr lang="th-TH" dirty="0"/>
        </a:p>
      </dgm:t>
    </dgm:pt>
    <dgm:pt modelId="{E00C9919-73F6-4002-92D1-CA9FBBD2A836}" type="parTrans" cxnId="{1270C14C-781C-49DF-8E8D-9BD1DE6875F5}">
      <dgm:prSet/>
      <dgm:spPr/>
      <dgm:t>
        <a:bodyPr/>
        <a:lstStyle/>
        <a:p>
          <a:endParaRPr lang="th-TH"/>
        </a:p>
      </dgm:t>
    </dgm:pt>
    <dgm:pt modelId="{82FB85B4-2E79-4BA5-A510-509558D86729}" type="sibTrans" cxnId="{1270C14C-781C-49DF-8E8D-9BD1DE6875F5}">
      <dgm:prSet/>
      <dgm:spPr/>
      <dgm:t>
        <a:bodyPr/>
        <a:lstStyle/>
        <a:p>
          <a:endParaRPr lang="th-TH"/>
        </a:p>
      </dgm:t>
    </dgm:pt>
    <dgm:pt modelId="{2E8FF897-707F-4D3E-9B50-300997927B1D}">
      <dgm:prSet phldrT="[ข้อความ]"/>
      <dgm:spPr/>
      <dgm:t>
        <a:bodyPr/>
        <a:lstStyle/>
        <a:p>
          <a:r>
            <a:rPr lang="en-US" dirty="0" smtClean="0"/>
            <a:t>View</a:t>
          </a:r>
          <a:endParaRPr lang="th-TH" dirty="0"/>
        </a:p>
      </dgm:t>
    </dgm:pt>
    <dgm:pt modelId="{5E08FB03-F1CD-47BA-9B8F-76A9749620DE}" type="parTrans" cxnId="{6D1DB4E9-2B53-45BB-AE18-39A53346850F}">
      <dgm:prSet/>
      <dgm:spPr/>
      <dgm:t>
        <a:bodyPr/>
        <a:lstStyle/>
        <a:p>
          <a:endParaRPr lang="th-TH"/>
        </a:p>
      </dgm:t>
    </dgm:pt>
    <dgm:pt modelId="{1DEA765B-EC52-45A1-9DD7-6722259E6024}" type="sibTrans" cxnId="{6D1DB4E9-2B53-45BB-AE18-39A53346850F}">
      <dgm:prSet/>
      <dgm:spPr/>
      <dgm:t>
        <a:bodyPr/>
        <a:lstStyle/>
        <a:p>
          <a:endParaRPr lang="th-TH"/>
        </a:p>
      </dgm:t>
    </dgm:pt>
    <dgm:pt modelId="{9C455C0A-0E7A-480C-9CAF-2B2A36B1633E}">
      <dgm:prSet phldrT="[ข้อความ]"/>
      <dgm:spPr/>
      <dgm:t>
        <a:bodyPr/>
        <a:lstStyle/>
        <a:p>
          <a:r>
            <a:rPr lang="en-US" dirty="0" smtClean="0"/>
            <a:t>Front View</a:t>
          </a:r>
          <a:endParaRPr lang="th-TH" dirty="0"/>
        </a:p>
      </dgm:t>
    </dgm:pt>
    <dgm:pt modelId="{A3858742-2152-4E35-A7FA-B96E8D4C5D82}" type="parTrans" cxnId="{107643F7-493A-418A-BF77-4FFA6C7A268C}">
      <dgm:prSet/>
      <dgm:spPr/>
      <dgm:t>
        <a:bodyPr/>
        <a:lstStyle/>
        <a:p>
          <a:endParaRPr lang="th-TH"/>
        </a:p>
      </dgm:t>
    </dgm:pt>
    <dgm:pt modelId="{2068B2DA-9A54-4DA1-8A39-1C148AA48129}" type="sibTrans" cxnId="{107643F7-493A-418A-BF77-4FFA6C7A268C}">
      <dgm:prSet/>
      <dgm:spPr/>
      <dgm:t>
        <a:bodyPr/>
        <a:lstStyle/>
        <a:p>
          <a:endParaRPr lang="th-TH"/>
        </a:p>
      </dgm:t>
    </dgm:pt>
    <dgm:pt modelId="{7100352A-6609-40F3-80B8-DCE22E962482}">
      <dgm:prSet phldrT="[ข้อความ]"/>
      <dgm:spPr/>
      <dgm:t>
        <a:bodyPr/>
        <a:lstStyle/>
        <a:p>
          <a:r>
            <a:rPr lang="en-US" dirty="0" smtClean="0"/>
            <a:t>Post View</a:t>
          </a:r>
          <a:endParaRPr lang="th-TH" dirty="0"/>
        </a:p>
      </dgm:t>
    </dgm:pt>
    <dgm:pt modelId="{AE002A84-D36E-4926-81E7-CAFFF8F9277E}" type="parTrans" cxnId="{3168E8CD-174E-4790-977F-D684283064A7}">
      <dgm:prSet/>
      <dgm:spPr/>
      <dgm:t>
        <a:bodyPr/>
        <a:lstStyle/>
        <a:p>
          <a:endParaRPr lang="th-TH"/>
        </a:p>
      </dgm:t>
    </dgm:pt>
    <dgm:pt modelId="{EA1F52D1-BEDD-445F-9C90-CD007E36AE25}" type="sibTrans" cxnId="{3168E8CD-174E-4790-977F-D684283064A7}">
      <dgm:prSet/>
      <dgm:spPr/>
      <dgm:t>
        <a:bodyPr/>
        <a:lstStyle/>
        <a:p>
          <a:endParaRPr lang="th-TH"/>
        </a:p>
      </dgm:t>
    </dgm:pt>
    <dgm:pt modelId="{41CF173D-33F3-48FC-B19C-F87311E3F8C4}">
      <dgm:prSet phldrT="[ข้อความ]"/>
      <dgm:spPr/>
      <dgm:t>
        <a:bodyPr/>
        <a:lstStyle/>
        <a:p>
          <a:r>
            <a:rPr lang="en-US" dirty="0" smtClean="0"/>
            <a:t>Create New Post View</a:t>
          </a:r>
          <a:endParaRPr lang="th-TH" dirty="0"/>
        </a:p>
      </dgm:t>
    </dgm:pt>
    <dgm:pt modelId="{65679E10-EF00-4B78-975C-4750C9097587}" type="parTrans" cxnId="{4229104C-3C50-4223-84FF-9CC8D4C3E451}">
      <dgm:prSet/>
      <dgm:spPr/>
    </dgm:pt>
    <dgm:pt modelId="{DBFD2FB9-4339-4B8F-8B00-00941B82C389}" type="sibTrans" cxnId="{4229104C-3C50-4223-84FF-9CC8D4C3E451}">
      <dgm:prSet/>
      <dgm:spPr/>
    </dgm:pt>
    <dgm:pt modelId="{245789B7-477A-4B38-BC76-14320C84F8A8}" type="pres">
      <dgm:prSet presAssocID="{5F5513D9-42A8-41A9-AAA9-D6DB505DC3E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h-TH"/>
        </a:p>
      </dgm:t>
    </dgm:pt>
    <dgm:pt modelId="{AB40E4EA-565E-43E4-AB7D-F5570F390426}" type="pres">
      <dgm:prSet presAssocID="{58485B0B-1A80-4B18-AC7E-4AC87A7D5CDA}" presName="composite" presStyleCnt="0"/>
      <dgm:spPr/>
    </dgm:pt>
    <dgm:pt modelId="{830AE017-1500-4F79-9AF9-93A4BAAE76AC}" type="pres">
      <dgm:prSet presAssocID="{58485B0B-1A80-4B18-AC7E-4AC87A7D5CD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74A472F1-89F8-4580-9062-8F8826AE2187}" type="pres">
      <dgm:prSet presAssocID="{58485B0B-1A80-4B18-AC7E-4AC87A7D5CDA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51DC7FB7-16D9-447A-824B-0890210D89A7}" type="pres">
      <dgm:prSet presAssocID="{C3AAA69D-9CD0-4767-8CEE-F9A55745BCFE}" presName="space" presStyleCnt="0"/>
      <dgm:spPr/>
    </dgm:pt>
    <dgm:pt modelId="{716043FF-B39F-4A6F-805D-25AD87AC526C}" type="pres">
      <dgm:prSet presAssocID="{A3F2C69A-98DE-4681-AF7E-35EDED3A10DE}" presName="composite" presStyleCnt="0"/>
      <dgm:spPr/>
    </dgm:pt>
    <dgm:pt modelId="{70694D95-C81A-473B-AEB6-65BAFECFD39E}" type="pres">
      <dgm:prSet presAssocID="{A3F2C69A-98DE-4681-AF7E-35EDED3A10D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19B4A373-48C2-4D88-9D0B-C988355870D1}" type="pres">
      <dgm:prSet presAssocID="{A3F2C69A-98DE-4681-AF7E-35EDED3A10D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0C0AFFE6-3A01-4DE2-85C4-3BB2B2BD50F7}" type="pres">
      <dgm:prSet presAssocID="{02AAC421-AD2D-407A-8E3F-646111EA2FF9}" presName="space" presStyleCnt="0"/>
      <dgm:spPr/>
    </dgm:pt>
    <dgm:pt modelId="{754AF7C5-7B2D-4C49-8A44-E4B91E77FB2E}" type="pres">
      <dgm:prSet presAssocID="{2E8FF897-707F-4D3E-9B50-300997927B1D}" presName="composite" presStyleCnt="0"/>
      <dgm:spPr/>
    </dgm:pt>
    <dgm:pt modelId="{F195EF4B-2281-4002-94F6-B0373A90AB19}" type="pres">
      <dgm:prSet presAssocID="{2E8FF897-707F-4D3E-9B50-300997927B1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h-TH"/>
        </a:p>
      </dgm:t>
    </dgm:pt>
    <dgm:pt modelId="{B1A4705F-44B2-47B5-8E27-EC5DC8EDF2D5}" type="pres">
      <dgm:prSet presAssocID="{2E8FF897-707F-4D3E-9B50-300997927B1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th-TH"/>
        </a:p>
      </dgm:t>
    </dgm:pt>
  </dgm:ptLst>
  <dgm:cxnLst>
    <dgm:cxn modelId="{176ECF5C-E763-4F64-8743-AA53E17059FD}" type="presOf" srcId="{9C455C0A-0E7A-480C-9CAF-2B2A36B1633E}" destId="{B1A4705F-44B2-47B5-8E27-EC5DC8EDF2D5}" srcOrd="0" destOrd="0" presId="urn:microsoft.com/office/officeart/2005/8/layout/hList1"/>
    <dgm:cxn modelId="{72EF0F78-1A44-40E7-99C0-D046E150D84F}" type="presOf" srcId="{A3F2C69A-98DE-4681-AF7E-35EDED3A10DE}" destId="{70694D95-C81A-473B-AEB6-65BAFECFD39E}" srcOrd="0" destOrd="0" presId="urn:microsoft.com/office/officeart/2005/8/layout/hList1"/>
    <dgm:cxn modelId="{1270C14C-781C-49DF-8E8D-9BD1DE6875F5}" srcId="{A3F2C69A-98DE-4681-AF7E-35EDED3A10DE}" destId="{F3192F20-DF1A-40BF-9AD6-E78A41A4C893}" srcOrd="0" destOrd="0" parTransId="{E00C9919-73F6-4002-92D1-CA9FBBD2A836}" sibTransId="{82FB85B4-2E79-4BA5-A510-509558D86729}"/>
    <dgm:cxn modelId="{8C442EB8-E7F5-4FFB-80A2-6E50228E0BAE}" type="presOf" srcId="{41CF173D-33F3-48FC-B19C-F87311E3F8C4}" destId="{B1A4705F-44B2-47B5-8E27-EC5DC8EDF2D5}" srcOrd="0" destOrd="2" presId="urn:microsoft.com/office/officeart/2005/8/layout/hList1"/>
    <dgm:cxn modelId="{31987A95-3F58-47B7-BE68-52BC3C94ECCD}" type="presOf" srcId="{FC2775B3-27FE-47EE-915A-AD0092EED2FE}" destId="{74A472F1-89F8-4580-9062-8F8826AE2187}" srcOrd="0" destOrd="0" presId="urn:microsoft.com/office/officeart/2005/8/layout/hList1"/>
    <dgm:cxn modelId="{D84153AD-BCDF-44E5-870E-C483AC1DA9FC}" type="presOf" srcId="{5F5513D9-42A8-41A9-AAA9-D6DB505DC3E2}" destId="{245789B7-477A-4B38-BC76-14320C84F8A8}" srcOrd="0" destOrd="0" presId="urn:microsoft.com/office/officeart/2005/8/layout/hList1"/>
    <dgm:cxn modelId="{1DD6E7C1-2BEC-4CC9-B137-BAEB80E83332}" type="presOf" srcId="{7100352A-6609-40F3-80B8-DCE22E962482}" destId="{B1A4705F-44B2-47B5-8E27-EC5DC8EDF2D5}" srcOrd="0" destOrd="1" presId="urn:microsoft.com/office/officeart/2005/8/layout/hList1"/>
    <dgm:cxn modelId="{3168E8CD-174E-4790-977F-D684283064A7}" srcId="{2E8FF897-707F-4D3E-9B50-300997927B1D}" destId="{7100352A-6609-40F3-80B8-DCE22E962482}" srcOrd="1" destOrd="0" parTransId="{AE002A84-D36E-4926-81E7-CAFFF8F9277E}" sibTransId="{EA1F52D1-BEDD-445F-9C90-CD007E36AE25}"/>
    <dgm:cxn modelId="{E42C9949-B6F2-4BBA-B155-4899D808D964}" srcId="{58485B0B-1A80-4B18-AC7E-4AC87A7D5CDA}" destId="{FC2775B3-27FE-47EE-915A-AD0092EED2FE}" srcOrd="0" destOrd="0" parTransId="{C0DB33EA-5772-47C3-B89E-3530228D4AA9}" sibTransId="{DFE408DB-1BBC-470D-AE8D-FFDEC101C6CC}"/>
    <dgm:cxn modelId="{107643F7-493A-418A-BF77-4FFA6C7A268C}" srcId="{2E8FF897-707F-4D3E-9B50-300997927B1D}" destId="{9C455C0A-0E7A-480C-9CAF-2B2A36B1633E}" srcOrd="0" destOrd="0" parTransId="{A3858742-2152-4E35-A7FA-B96E8D4C5D82}" sibTransId="{2068B2DA-9A54-4DA1-8A39-1C148AA48129}"/>
    <dgm:cxn modelId="{D0D4F22F-DEC7-45EA-9920-D48B0714157A}" type="presOf" srcId="{83821CD0-EC52-4317-ABDA-397A5A81FD5B}" destId="{74A472F1-89F8-4580-9062-8F8826AE2187}" srcOrd="0" destOrd="1" presId="urn:microsoft.com/office/officeart/2005/8/layout/hList1"/>
    <dgm:cxn modelId="{1F098EEF-0B1C-444F-9DEC-1DC38020E867}" srcId="{5F5513D9-42A8-41A9-AAA9-D6DB505DC3E2}" destId="{A3F2C69A-98DE-4681-AF7E-35EDED3A10DE}" srcOrd="1" destOrd="0" parTransId="{2F47F7A0-70FA-4D36-8815-202495B7CF65}" sibTransId="{02AAC421-AD2D-407A-8E3F-646111EA2FF9}"/>
    <dgm:cxn modelId="{4229104C-3C50-4223-84FF-9CC8D4C3E451}" srcId="{2E8FF897-707F-4D3E-9B50-300997927B1D}" destId="{41CF173D-33F3-48FC-B19C-F87311E3F8C4}" srcOrd="2" destOrd="0" parTransId="{65679E10-EF00-4B78-975C-4750C9097587}" sibTransId="{DBFD2FB9-4339-4B8F-8B00-00941B82C389}"/>
    <dgm:cxn modelId="{55B9EF4D-15FD-40E7-94D4-6EBC149940BE}" srcId="{58485B0B-1A80-4B18-AC7E-4AC87A7D5CDA}" destId="{83821CD0-EC52-4317-ABDA-397A5A81FD5B}" srcOrd="1" destOrd="0" parTransId="{C474C78A-0493-41CE-A2FA-CC828C83D6EB}" sibTransId="{19BDDD83-AED0-4023-98F9-2C38BEDEAE2F}"/>
    <dgm:cxn modelId="{85460E40-B375-40A3-A96E-7B79D556AD99}" srcId="{5F5513D9-42A8-41A9-AAA9-D6DB505DC3E2}" destId="{58485B0B-1A80-4B18-AC7E-4AC87A7D5CDA}" srcOrd="0" destOrd="0" parTransId="{3E69FD00-D06C-46A3-94E0-C22970A865A5}" sibTransId="{C3AAA69D-9CD0-4767-8CEE-F9A55745BCFE}"/>
    <dgm:cxn modelId="{FAA78448-22B7-4650-930E-38E11D9CABEC}" type="presOf" srcId="{F3192F20-DF1A-40BF-9AD6-E78A41A4C893}" destId="{19B4A373-48C2-4D88-9D0B-C988355870D1}" srcOrd="0" destOrd="0" presId="urn:microsoft.com/office/officeart/2005/8/layout/hList1"/>
    <dgm:cxn modelId="{6D1DB4E9-2B53-45BB-AE18-39A53346850F}" srcId="{5F5513D9-42A8-41A9-AAA9-D6DB505DC3E2}" destId="{2E8FF897-707F-4D3E-9B50-300997927B1D}" srcOrd="2" destOrd="0" parTransId="{5E08FB03-F1CD-47BA-9B8F-76A9749620DE}" sibTransId="{1DEA765B-EC52-45A1-9DD7-6722259E6024}"/>
    <dgm:cxn modelId="{A2D03D67-51C1-46E7-953F-BB6FDA71650B}" type="presOf" srcId="{58485B0B-1A80-4B18-AC7E-4AC87A7D5CDA}" destId="{830AE017-1500-4F79-9AF9-93A4BAAE76AC}" srcOrd="0" destOrd="0" presId="urn:microsoft.com/office/officeart/2005/8/layout/hList1"/>
    <dgm:cxn modelId="{F2AB73DD-3D80-4C45-BC3D-ED8AEA9E4008}" type="presOf" srcId="{2E8FF897-707F-4D3E-9B50-300997927B1D}" destId="{F195EF4B-2281-4002-94F6-B0373A90AB19}" srcOrd="0" destOrd="0" presId="urn:microsoft.com/office/officeart/2005/8/layout/hList1"/>
    <dgm:cxn modelId="{B0F9E7AC-D45B-4471-ADF0-8312250A29F2}" type="presParOf" srcId="{245789B7-477A-4B38-BC76-14320C84F8A8}" destId="{AB40E4EA-565E-43E4-AB7D-F5570F390426}" srcOrd="0" destOrd="0" presId="urn:microsoft.com/office/officeart/2005/8/layout/hList1"/>
    <dgm:cxn modelId="{FA4E8FFD-0A35-4AD7-AFEE-06F42B7A3B71}" type="presParOf" srcId="{AB40E4EA-565E-43E4-AB7D-F5570F390426}" destId="{830AE017-1500-4F79-9AF9-93A4BAAE76AC}" srcOrd="0" destOrd="0" presId="urn:microsoft.com/office/officeart/2005/8/layout/hList1"/>
    <dgm:cxn modelId="{ACD0F6DE-BD77-41A2-8925-C17ADC5D31AE}" type="presParOf" srcId="{AB40E4EA-565E-43E4-AB7D-F5570F390426}" destId="{74A472F1-89F8-4580-9062-8F8826AE2187}" srcOrd="1" destOrd="0" presId="urn:microsoft.com/office/officeart/2005/8/layout/hList1"/>
    <dgm:cxn modelId="{DBDB59E9-D71B-43FC-9653-389CD4F4C498}" type="presParOf" srcId="{245789B7-477A-4B38-BC76-14320C84F8A8}" destId="{51DC7FB7-16D9-447A-824B-0890210D89A7}" srcOrd="1" destOrd="0" presId="urn:microsoft.com/office/officeart/2005/8/layout/hList1"/>
    <dgm:cxn modelId="{52E5E485-CA85-4E6C-8E2D-D65EE9951F1B}" type="presParOf" srcId="{245789B7-477A-4B38-BC76-14320C84F8A8}" destId="{716043FF-B39F-4A6F-805D-25AD87AC526C}" srcOrd="2" destOrd="0" presId="urn:microsoft.com/office/officeart/2005/8/layout/hList1"/>
    <dgm:cxn modelId="{5A6D73F4-73B2-4456-877F-E925AB0D6113}" type="presParOf" srcId="{716043FF-B39F-4A6F-805D-25AD87AC526C}" destId="{70694D95-C81A-473B-AEB6-65BAFECFD39E}" srcOrd="0" destOrd="0" presId="urn:microsoft.com/office/officeart/2005/8/layout/hList1"/>
    <dgm:cxn modelId="{ADFFE6C7-0ED6-42FD-9106-4F0202BE7747}" type="presParOf" srcId="{716043FF-B39F-4A6F-805D-25AD87AC526C}" destId="{19B4A373-48C2-4D88-9D0B-C988355870D1}" srcOrd="1" destOrd="0" presId="urn:microsoft.com/office/officeart/2005/8/layout/hList1"/>
    <dgm:cxn modelId="{D9BFD298-85A5-408E-993E-F3C3D1D0A674}" type="presParOf" srcId="{245789B7-477A-4B38-BC76-14320C84F8A8}" destId="{0C0AFFE6-3A01-4DE2-85C4-3BB2B2BD50F7}" srcOrd="3" destOrd="0" presId="urn:microsoft.com/office/officeart/2005/8/layout/hList1"/>
    <dgm:cxn modelId="{2D609B6E-AC62-44A1-B552-2EFB2F6F57DA}" type="presParOf" srcId="{245789B7-477A-4B38-BC76-14320C84F8A8}" destId="{754AF7C5-7B2D-4C49-8A44-E4B91E77FB2E}" srcOrd="4" destOrd="0" presId="urn:microsoft.com/office/officeart/2005/8/layout/hList1"/>
    <dgm:cxn modelId="{E90B725F-C2DC-4A2F-93A9-59F6493A36F9}" type="presParOf" srcId="{754AF7C5-7B2D-4C49-8A44-E4B91E77FB2E}" destId="{F195EF4B-2281-4002-94F6-B0373A90AB19}" srcOrd="0" destOrd="0" presId="urn:microsoft.com/office/officeart/2005/8/layout/hList1"/>
    <dgm:cxn modelId="{3A022345-164E-4A4B-96E9-2A6A072EEE86}" type="presParOf" srcId="{754AF7C5-7B2D-4C49-8A44-E4B91E77FB2E}" destId="{B1A4705F-44B2-47B5-8E27-EC5DC8EDF2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A6F7AB2-CAD3-4FF0-B8AD-A3987B7515CD}">
      <dsp:nvSpPr>
        <dsp:cNvPr id="0" name=""/>
        <dsp:cNvSpPr/>
      </dsp:nvSpPr>
      <dsp:spPr>
        <a:xfrm>
          <a:off x="2129581" y="915"/>
          <a:ext cx="1989236" cy="99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Model</a:t>
          </a:r>
          <a:endParaRPr lang="th-TH" sz="3200" kern="1200" dirty="0"/>
        </a:p>
      </dsp:txBody>
      <dsp:txXfrm>
        <a:off x="2129581" y="915"/>
        <a:ext cx="1989236" cy="994618"/>
      </dsp:txXfrm>
    </dsp:sp>
    <dsp:sp modelId="{09A05BB8-01FC-4604-A149-2A9BB2D85485}">
      <dsp:nvSpPr>
        <dsp:cNvPr id="0" name=""/>
        <dsp:cNvSpPr/>
      </dsp:nvSpPr>
      <dsp:spPr>
        <a:xfrm rot="3600000">
          <a:off x="3427348" y="1746023"/>
          <a:ext cx="1035521" cy="34811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200" kern="1200"/>
        </a:p>
      </dsp:txBody>
      <dsp:txXfrm rot="3600000">
        <a:off x="3427348" y="1746023"/>
        <a:ext cx="1035521" cy="348116"/>
      </dsp:txXfrm>
    </dsp:sp>
    <dsp:sp modelId="{6341BB77-3538-44A5-8D7C-37D66968F323}">
      <dsp:nvSpPr>
        <dsp:cNvPr id="0" name=""/>
        <dsp:cNvSpPr/>
      </dsp:nvSpPr>
      <dsp:spPr>
        <a:xfrm>
          <a:off x="3771400" y="2844629"/>
          <a:ext cx="1989236" cy="99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View</a:t>
          </a:r>
          <a:endParaRPr lang="th-TH" sz="3200" kern="1200" dirty="0"/>
        </a:p>
      </dsp:txBody>
      <dsp:txXfrm>
        <a:off x="3771400" y="2844629"/>
        <a:ext cx="1989236" cy="994618"/>
      </dsp:txXfrm>
    </dsp:sp>
    <dsp:sp modelId="{7D4A2262-7093-408A-8C2B-861152427F54}">
      <dsp:nvSpPr>
        <dsp:cNvPr id="0" name=""/>
        <dsp:cNvSpPr/>
      </dsp:nvSpPr>
      <dsp:spPr>
        <a:xfrm rot="10800000">
          <a:off x="2606439" y="3167880"/>
          <a:ext cx="1035521" cy="34811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200" kern="1200"/>
        </a:p>
      </dsp:txBody>
      <dsp:txXfrm rot="10800000">
        <a:off x="2606439" y="3167880"/>
        <a:ext cx="1035521" cy="348116"/>
      </dsp:txXfrm>
    </dsp:sp>
    <dsp:sp modelId="{AE95B887-37A6-412C-9149-8311F3F93F90}">
      <dsp:nvSpPr>
        <dsp:cNvPr id="0" name=""/>
        <dsp:cNvSpPr/>
      </dsp:nvSpPr>
      <dsp:spPr>
        <a:xfrm>
          <a:off x="487762" y="2844629"/>
          <a:ext cx="1989236" cy="994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Controller</a:t>
          </a:r>
          <a:endParaRPr lang="th-TH" sz="3200" kern="1200" dirty="0"/>
        </a:p>
      </dsp:txBody>
      <dsp:txXfrm>
        <a:off x="487762" y="2844629"/>
        <a:ext cx="1989236" cy="994618"/>
      </dsp:txXfrm>
    </dsp:sp>
    <dsp:sp modelId="{5F2527B1-709E-4BD2-967B-9D2DDC0AF71F}">
      <dsp:nvSpPr>
        <dsp:cNvPr id="0" name=""/>
        <dsp:cNvSpPr/>
      </dsp:nvSpPr>
      <dsp:spPr>
        <a:xfrm rot="18000000">
          <a:off x="1785529" y="1746023"/>
          <a:ext cx="1035521" cy="34811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th-TH" sz="1200" kern="1200"/>
        </a:p>
      </dsp:txBody>
      <dsp:txXfrm rot="18000000">
        <a:off x="1785529" y="1746023"/>
        <a:ext cx="1035521" cy="34811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85BE69D-D0E8-4BBB-B6C7-FEA6B7DD7220}">
      <dsp:nvSpPr>
        <dsp:cNvPr id="0" name=""/>
        <dsp:cNvSpPr/>
      </dsp:nvSpPr>
      <dsp:spPr>
        <a:xfrm rot="16200000">
          <a:off x="-1309416" y="1968282"/>
          <a:ext cx="2995327" cy="301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5693" bIns="0" numCol="1" spcCol="1270" anchor="t" anchorCtr="0">
          <a:noAutofit/>
        </a:bodyPr>
        <a:lstStyle/>
        <a:p>
          <a:pPr lvl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Ruby</a:t>
          </a:r>
          <a:endParaRPr lang="th-TH" sz="1700" kern="1200" dirty="0"/>
        </a:p>
      </dsp:txBody>
      <dsp:txXfrm rot="16200000">
        <a:off x="-1309416" y="1968282"/>
        <a:ext cx="2995327" cy="301258"/>
      </dsp:txXfrm>
    </dsp:sp>
    <dsp:sp modelId="{509B318B-B266-4052-BFC0-48DD5FC041B2}">
      <dsp:nvSpPr>
        <dsp:cNvPr id="0" name=""/>
        <dsp:cNvSpPr/>
      </dsp:nvSpPr>
      <dsp:spPr>
        <a:xfrm>
          <a:off x="338876" y="595938"/>
          <a:ext cx="1500587" cy="299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265693" rIns="149352" bIns="14935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/>
            <a:t>Ruby on Rails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Merb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Etc.</a:t>
          </a:r>
          <a:endParaRPr lang="en-US" sz="1600" kern="1200" dirty="0"/>
        </a:p>
      </dsp:txBody>
      <dsp:txXfrm>
        <a:off x="338876" y="595938"/>
        <a:ext cx="1500587" cy="2995327"/>
      </dsp:txXfrm>
    </dsp:sp>
    <dsp:sp modelId="{730BEBC9-94D1-4127-A381-78E624788ABD}">
      <dsp:nvSpPr>
        <dsp:cNvPr id="0" name=""/>
        <dsp:cNvSpPr/>
      </dsp:nvSpPr>
      <dsp:spPr>
        <a:xfrm>
          <a:off x="37618" y="223587"/>
          <a:ext cx="602517" cy="60251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398F9C-9E19-42AA-A8D8-7FE07757E7C4}">
      <dsp:nvSpPr>
        <dsp:cNvPr id="0" name=""/>
        <dsp:cNvSpPr/>
      </dsp:nvSpPr>
      <dsp:spPr>
        <a:xfrm rot="16200000">
          <a:off x="876242" y="1968282"/>
          <a:ext cx="2995327" cy="301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5693" bIns="0" numCol="1" spcCol="1270" anchor="t" anchorCtr="0">
          <a:noAutofit/>
        </a:bodyPr>
        <a:lstStyle/>
        <a:p>
          <a:pPr lvl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Python</a:t>
          </a:r>
          <a:endParaRPr lang="th-TH" sz="1700" kern="1200" dirty="0"/>
        </a:p>
      </dsp:txBody>
      <dsp:txXfrm rot="16200000">
        <a:off x="876242" y="1968282"/>
        <a:ext cx="2995327" cy="301258"/>
      </dsp:txXfrm>
    </dsp:sp>
    <dsp:sp modelId="{EC865593-49A8-4D98-B5E2-D7BB7E3F3C62}">
      <dsp:nvSpPr>
        <dsp:cNvPr id="0" name=""/>
        <dsp:cNvSpPr/>
      </dsp:nvSpPr>
      <dsp:spPr>
        <a:xfrm>
          <a:off x="2524535" y="621248"/>
          <a:ext cx="1500587" cy="299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265693" rIns="149352" bIns="14935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/>
            <a:t>Django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Pylons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TurboGears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Etc.</a:t>
          </a:r>
          <a:endParaRPr lang="en-US" sz="1600" kern="1200" dirty="0"/>
        </a:p>
      </dsp:txBody>
      <dsp:txXfrm>
        <a:off x="2524535" y="621248"/>
        <a:ext cx="1500587" cy="2995327"/>
      </dsp:txXfrm>
    </dsp:sp>
    <dsp:sp modelId="{3046828C-587B-441C-90D4-D627D059CF8F}">
      <dsp:nvSpPr>
        <dsp:cNvPr id="0" name=""/>
        <dsp:cNvSpPr/>
      </dsp:nvSpPr>
      <dsp:spPr>
        <a:xfrm>
          <a:off x="2223276" y="223587"/>
          <a:ext cx="602517" cy="602517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007E4-CB2C-4450-B573-28A0C7DD7510}">
      <dsp:nvSpPr>
        <dsp:cNvPr id="0" name=""/>
        <dsp:cNvSpPr/>
      </dsp:nvSpPr>
      <dsp:spPr>
        <a:xfrm rot="16200000">
          <a:off x="3061901" y="1968282"/>
          <a:ext cx="2995327" cy="301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65693" bIns="0" numCol="1" spcCol="1270" anchor="t" anchorCtr="0">
          <a:noAutofit/>
        </a:bodyPr>
        <a:lstStyle/>
        <a:p>
          <a:pPr lvl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PHP</a:t>
          </a:r>
          <a:endParaRPr lang="th-TH" sz="1700" kern="1200" dirty="0"/>
        </a:p>
      </dsp:txBody>
      <dsp:txXfrm rot="16200000">
        <a:off x="3061901" y="1968282"/>
        <a:ext cx="2995327" cy="301258"/>
      </dsp:txXfrm>
    </dsp:sp>
    <dsp:sp modelId="{EAD881CC-5915-48CA-85BA-7588241C871F}">
      <dsp:nvSpPr>
        <dsp:cNvPr id="0" name=""/>
        <dsp:cNvSpPr/>
      </dsp:nvSpPr>
      <dsp:spPr>
        <a:xfrm>
          <a:off x="4710194" y="621248"/>
          <a:ext cx="1500587" cy="29953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265693" rIns="149352" bIns="149352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/>
            <a:t>CodeIgniter</a:t>
          </a:r>
          <a:endParaRPr lang="en-US" sz="1600" b="1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CakePHP</a:t>
          </a:r>
          <a:endParaRPr lang="th-TH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Zend</a:t>
          </a:r>
          <a:r>
            <a:rPr lang="en-US" sz="1600" kern="1200" dirty="0" smtClean="0"/>
            <a:t> Framework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Etc.</a:t>
          </a:r>
          <a:endParaRPr lang="en-US" sz="1600" kern="1200" dirty="0"/>
        </a:p>
      </dsp:txBody>
      <dsp:txXfrm>
        <a:off x="4710194" y="621248"/>
        <a:ext cx="1500587" cy="2995327"/>
      </dsp:txXfrm>
    </dsp:sp>
    <dsp:sp modelId="{5AB36C8F-CC38-49BD-8E99-378587308E62}">
      <dsp:nvSpPr>
        <dsp:cNvPr id="0" name=""/>
        <dsp:cNvSpPr/>
      </dsp:nvSpPr>
      <dsp:spPr>
        <a:xfrm>
          <a:off x="4408935" y="223587"/>
          <a:ext cx="602517" cy="602517"/>
        </a:xfrm>
        <a:prstGeom prst="rect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E3F0B11F-413F-4C17-B0A7-8D8B01098CE6}">
      <dsp:nvSpPr>
        <dsp:cNvPr id="0" name=""/>
        <dsp:cNvSpPr/>
      </dsp:nvSpPr>
      <dsp:spPr>
        <a:xfrm>
          <a:off x="53697" y="1017"/>
          <a:ext cx="1919064" cy="11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Post (Entry)</a:t>
          </a:r>
          <a:endParaRPr lang="th-TH" sz="2900" kern="1200" dirty="0"/>
        </a:p>
      </dsp:txBody>
      <dsp:txXfrm>
        <a:off x="53697" y="1017"/>
        <a:ext cx="1919064" cy="1151438"/>
      </dsp:txXfrm>
    </dsp:sp>
    <dsp:sp modelId="{C3C77597-8CDE-490C-8E93-390570274967}">
      <dsp:nvSpPr>
        <dsp:cNvPr id="0" name=""/>
        <dsp:cNvSpPr/>
      </dsp:nvSpPr>
      <dsp:spPr>
        <a:xfrm>
          <a:off x="2164667" y="1017"/>
          <a:ext cx="1919064" cy="11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(Static) Page</a:t>
          </a:r>
          <a:endParaRPr lang="th-TH" sz="2900" kern="1200" dirty="0"/>
        </a:p>
      </dsp:txBody>
      <dsp:txXfrm>
        <a:off x="2164667" y="1017"/>
        <a:ext cx="1919064" cy="1151438"/>
      </dsp:txXfrm>
    </dsp:sp>
    <dsp:sp modelId="{468BC380-14A9-4343-A4B3-90AB3022724A}">
      <dsp:nvSpPr>
        <dsp:cNvPr id="0" name=""/>
        <dsp:cNvSpPr/>
      </dsp:nvSpPr>
      <dsp:spPr>
        <a:xfrm>
          <a:off x="4275638" y="1017"/>
          <a:ext cx="1919064" cy="11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Category</a:t>
          </a:r>
          <a:endParaRPr lang="th-TH" sz="2900" kern="1200" dirty="0"/>
        </a:p>
      </dsp:txBody>
      <dsp:txXfrm>
        <a:off x="4275638" y="1017"/>
        <a:ext cx="1919064" cy="1151438"/>
      </dsp:txXfrm>
    </dsp:sp>
    <dsp:sp modelId="{2DF11C4A-B1FE-418C-BFBB-FC9FE0B6023C}">
      <dsp:nvSpPr>
        <dsp:cNvPr id="0" name=""/>
        <dsp:cNvSpPr/>
      </dsp:nvSpPr>
      <dsp:spPr>
        <a:xfrm>
          <a:off x="53697" y="1344362"/>
          <a:ext cx="1919064" cy="11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Comment</a:t>
          </a:r>
          <a:endParaRPr lang="th-TH" sz="2900" kern="1200" dirty="0"/>
        </a:p>
      </dsp:txBody>
      <dsp:txXfrm>
        <a:off x="53697" y="1344362"/>
        <a:ext cx="1919064" cy="1151438"/>
      </dsp:txXfrm>
    </dsp:sp>
    <dsp:sp modelId="{7B8C4DC2-8BD7-4AAE-AE99-720CD2F3EC8A}">
      <dsp:nvSpPr>
        <dsp:cNvPr id="0" name=""/>
        <dsp:cNvSpPr/>
      </dsp:nvSpPr>
      <dsp:spPr>
        <a:xfrm>
          <a:off x="2164667" y="1344362"/>
          <a:ext cx="1919064" cy="11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Theme</a:t>
          </a:r>
          <a:endParaRPr lang="th-TH" sz="2900" kern="1200" dirty="0"/>
        </a:p>
      </dsp:txBody>
      <dsp:txXfrm>
        <a:off x="2164667" y="1344362"/>
        <a:ext cx="1919064" cy="1151438"/>
      </dsp:txXfrm>
    </dsp:sp>
    <dsp:sp modelId="{C0520680-8D85-448D-A957-74C53E856D4E}">
      <dsp:nvSpPr>
        <dsp:cNvPr id="0" name=""/>
        <dsp:cNvSpPr/>
      </dsp:nvSpPr>
      <dsp:spPr>
        <a:xfrm>
          <a:off x="4275638" y="1344362"/>
          <a:ext cx="1919064" cy="11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Tag</a:t>
          </a:r>
          <a:endParaRPr lang="th-TH" sz="2900" kern="1200" dirty="0"/>
        </a:p>
      </dsp:txBody>
      <dsp:txXfrm>
        <a:off x="4275638" y="1344362"/>
        <a:ext cx="1919064" cy="1151438"/>
      </dsp:txXfrm>
    </dsp:sp>
    <dsp:sp modelId="{2BADE672-F5C5-4E12-BBDB-7FFD43C5ABF7}">
      <dsp:nvSpPr>
        <dsp:cNvPr id="0" name=""/>
        <dsp:cNvSpPr/>
      </dsp:nvSpPr>
      <dsp:spPr>
        <a:xfrm>
          <a:off x="53697" y="2687707"/>
          <a:ext cx="1919064" cy="11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User</a:t>
          </a:r>
          <a:endParaRPr lang="th-TH" sz="2900" kern="1200" dirty="0"/>
        </a:p>
      </dsp:txBody>
      <dsp:txXfrm>
        <a:off x="53697" y="2687707"/>
        <a:ext cx="1919064" cy="1151438"/>
      </dsp:txXfrm>
    </dsp:sp>
    <dsp:sp modelId="{5E008417-3432-4B4A-977F-53C065CA518D}">
      <dsp:nvSpPr>
        <dsp:cNvPr id="0" name=""/>
        <dsp:cNvSpPr/>
      </dsp:nvSpPr>
      <dsp:spPr>
        <a:xfrm>
          <a:off x="2164667" y="2687707"/>
          <a:ext cx="1919064" cy="11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Navigation</a:t>
          </a:r>
          <a:endParaRPr lang="th-TH" sz="2900" kern="1200" dirty="0"/>
        </a:p>
      </dsp:txBody>
      <dsp:txXfrm>
        <a:off x="2164667" y="2687707"/>
        <a:ext cx="1919064" cy="1151438"/>
      </dsp:txXfrm>
    </dsp:sp>
    <dsp:sp modelId="{9AE6F90F-83E1-425C-B42A-8ECEA2FD74AC}">
      <dsp:nvSpPr>
        <dsp:cNvPr id="0" name=""/>
        <dsp:cNvSpPr/>
      </dsp:nvSpPr>
      <dsp:spPr>
        <a:xfrm>
          <a:off x="4275638" y="2687707"/>
          <a:ext cx="1919064" cy="11514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Etc.</a:t>
          </a:r>
          <a:endParaRPr lang="th-TH" sz="2900" kern="1200" dirty="0"/>
        </a:p>
      </dsp:txBody>
      <dsp:txXfrm>
        <a:off x="4275638" y="2687707"/>
        <a:ext cx="1919064" cy="1151438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0AE017-1500-4F79-9AF9-93A4BAAE76AC}">
      <dsp:nvSpPr>
        <dsp:cNvPr id="0" name=""/>
        <dsp:cNvSpPr/>
      </dsp:nvSpPr>
      <dsp:spPr>
        <a:xfrm>
          <a:off x="1952" y="100438"/>
          <a:ext cx="1903809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Model</a:t>
          </a:r>
          <a:endParaRPr lang="th-TH" sz="2600" kern="1200" dirty="0"/>
        </a:p>
      </dsp:txBody>
      <dsp:txXfrm>
        <a:off x="1952" y="100438"/>
        <a:ext cx="1903809" cy="748800"/>
      </dsp:txXfrm>
    </dsp:sp>
    <dsp:sp modelId="{74A472F1-89F8-4580-9062-8F8826AE2187}">
      <dsp:nvSpPr>
        <dsp:cNvPr id="0" name=""/>
        <dsp:cNvSpPr/>
      </dsp:nvSpPr>
      <dsp:spPr>
        <a:xfrm>
          <a:off x="1952" y="849238"/>
          <a:ext cx="1903809" cy="28904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Post</a:t>
          </a:r>
          <a:endParaRPr lang="th-TH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Comment</a:t>
          </a:r>
          <a:endParaRPr lang="th-TH" sz="2600" kern="1200" dirty="0"/>
        </a:p>
      </dsp:txBody>
      <dsp:txXfrm>
        <a:off x="1952" y="849238"/>
        <a:ext cx="1903809" cy="2890485"/>
      </dsp:txXfrm>
    </dsp:sp>
    <dsp:sp modelId="{70694D95-C81A-473B-AEB6-65BAFECFD39E}">
      <dsp:nvSpPr>
        <dsp:cNvPr id="0" name=""/>
        <dsp:cNvSpPr/>
      </dsp:nvSpPr>
      <dsp:spPr>
        <a:xfrm>
          <a:off x="2172295" y="100438"/>
          <a:ext cx="1903809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Controller</a:t>
          </a:r>
          <a:endParaRPr lang="th-TH" sz="2600" kern="1200" dirty="0"/>
        </a:p>
      </dsp:txBody>
      <dsp:txXfrm>
        <a:off x="2172295" y="100438"/>
        <a:ext cx="1903809" cy="748800"/>
      </dsp:txXfrm>
    </dsp:sp>
    <dsp:sp modelId="{19B4A373-48C2-4D88-9D0B-C988355870D1}">
      <dsp:nvSpPr>
        <dsp:cNvPr id="0" name=""/>
        <dsp:cNvSpPr/>
      </dsp:nvSpPr>
      <dsp:spPr>
        <a:xfrm>
          <a:off x="2172295" y="849238"/>
          <a:ext cx="1903809" cy="28904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Blog</a:t>
          </a:r>
          <a:endParaRPr lang="th-TH" sz="2600" kern="1200" dirty="0"/>
        </a:p>
      </dsp:txBody>
      <dsp:txXfrm>
        <a:off x="2172295" y="849238"/>
        <a:ext cx="1903809" cy="2890485"/>
      </dsp:txXfrm>
    </dsp:sp>
    <dsp:sp modelId="{F195EF4B-2281-4002-94F6-B0373A90AB19}">
      <dsp:nvSpPr>
        <dsp:cNvPr id="0" name=""/>
        <dsp:cNvSpPr/>
      </dsp:nvSpPr>
      <dsp:spPr>
        <a:xfrm>
          <a:off x="4342638" y="100438"/>
          <a:ext cx="1903809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View</a:t>
          </a:r>
          <a:endParaRPr lang="th-TH" sz="2600" kern="1200" dirty="0"/>
        </a:p>
      </dsp:txBody>
      <dsp:txXfrm>
        <a:off x="4342638" y="100438"/>
        <a:ext cx="1903809" cy="748800"/>
      </dsp:txXfrm>
    </dsp:sp>
    <dsp:sp modelId="{B1A4705F-44B2-47B5-8E27-EC5DC8EDF2D5}">
      <dsp:nvSpPr>
        <dsp:cNvPr id="0" name=""/>
        <dsp:cNvSpPr/>
      </dsp:nvSpPr>
      <dsp:spPr>
        <a:xfrm>
          <a:off x="4342638" y="849238"/>
          <a:ext cx="1903809" cy="28904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508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Front View</a:t>
          </a:r>
          <a:endParaRPr lang="th-TH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Post View</a:t>
          </a:r>
          <a:endParaRPr lang="th-TH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dirty="0" smtClean="0"/>
            <a:t>Create New Post View</a:t>
          </a:r>
          <a:endParaRPr lang="th-TH" sz="2600" kern="1200" dirty="0"/>
        </a:p>
      </dsp:txBody>
      <dsp:txXfrm>
        <a:off x="4342638" y="849238"/>
        <a:ext cx="1903809" cy="2890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FB198-6765-4E7C-8EB4-BD2F4ADE0593}" type="datetimeFigureOut">
              <a:rPr lang="th-TH" smtClean="0"/>
              <a:t>16/10/53</a:t>
            </a:fld>
            <a:endParaRPr lang="th-TH"/>
          </a:p>
        </p:txBody>
      </p:sp>
      <p:sp>
        <p:nvSpPr>
          <p:cNvPr id="4" name="ตัวยึด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ยึด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31C82-7C83-497F-B1B7-BC8C1DBA32D2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</a:t>
            </a:fld>
            <a:endParaRPr lang="th-TH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10</a:t>
            </a:fld>
            <a:endParaRPr lang="th-TH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11</a:t>
            </a:fld>
            <a:endParaRPr lang="th-TH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12</a:t>
            </a:fld>
            <a:endParaRPr lang="th-TH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CodeIgniter</a:t>
            </a:r>
            <a:r>
              <a:rPr lang="en-US" dirty="0" smtClean="0"/>
              <a:t> </a:t>
            </a:r>
            <a:r>
              <a:rPr lang="th-TH" dirty="0" smtClean="0"/>
              <a:t>มันก็คือ </a:t>
            </a:r>
            <a:r>
              <a:rPr lang="en-US" dirty="0" smtClean="0"/>
              <a:t>MVC</a:t>
            </a:r>
            <a:r>
              <a:rPr lang="en-US" baseline="0" dirty="0" smtClean="0"/>
              <a:t> Web Framework </a:t>
            </a:r>
            <a:r>
              <a:rPr lang="th-TH" baseline="0" dirty="0" err="1" smtClean="0"/>
              <a:t>ตัวนึง</a:t>
            </a:r>
            <a:r>
              <a:rPr lang="th-TH" baseline="0" dirty="0" smtClean="0"/>
              <a:t>นั่นแหละ แต่ทำไมวันนี้เราถึงเลือก </a:t>
            </a:r>
            <a:r>
              <a:rPr lang="en-US" baseline="0" dirty="0" err="1" smtClean="0"/>
              <a:t>CodeIgniter</a:t>
            </a:r>
            <a:r>
              <a:rPr lang="en-US" baseline="0" dirty="0" smtClean="0"/>
              <a:t>?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13</a:t>
            </a:fld>
            <a:endParaRPr lang="th-TH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14</a:t>
            </a:fld>
            <a:endParaRPr lang="th-TH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dirty="0" err="1" smtClean="0"/>
              <a:t>อ่อ</a:t>
            </a:r>
            <a:r>
              <a:rPr lang="en-US" dirty="0" smtClean="0"/>
              <a:t>! </a:t>
            </a:r>
            <a:r>
              <a:rPr lang="th-TH" dirty="0" smtClean="0"/>
              <a:t>เดี๋ยวที่ </a:t>
            </a:r>
            <a:r>
              <a:rPr lang="en-US" dirty="0" smtClean="0"/>
              <a:t>Lab Theory </a:t>
            </a:r>
            <a:r>
              <a:rPr lang="th-TH" dirty="0" smtClean="0"/>
              <a:t>จะมี </a:t>
            </a:r>
            <a:r>
              <a:rPr lang="en-US" dirty="0" smtClean="0"/>
              <a:t>Workshop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Django</a:t>
            </a:r>
            <a:r>
              <a:rPr lang="en-US" baseline="0" dirty="0" smtClean="0"/>
              <a:t> </a:t>
            </a:r>
            <a:r>
              <a:rPr lang="th-TH" baseline="0" dirty="0" smtClean="0"/>
              <a:t>ด้วยนะ วันที่ </a:t>
            </a:r>
            <a:r>
              <a:rPr lang="en-US" baseline="0" dirty="0" smtClean="0"/>
              <a:t>26-30 </a:t>
            </a:r>
            <a:r>
              <a:rPr lang="th-TH" baseline="0" dirty="0" smtClean="0"/>
              <a:t>ใครสนใจลงชื่อได้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15</a:t>
            </a:fld>
            <a:endParaRPr lang="th-TH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16</a:t>
            </a:fld>
            <a:endParaRPr lang="th-TH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แต่ในวันนี้</a:t>
            </a:r>
            <a:r>
              <a:rPr lang="th-TH" baseline="0" dirty="0" smtClean="0"/>
              <a:t> เราจะใช้ </a:t>
            </a:r>
            <a:r>
              <a:rPr lang="en-US" baseline="0" dirty="0" err="1" smtClean="0"/>
              <a:t>CodeIgniter</a:t>
            </a:r>
            <a:r>
              <a:rPr lang="en-US" baseline="0" dirty="0" smtClean="0"/>
              <a:t> </a:t>
            </a:r>
            <a:r>
              <a:rPr lang="th-TH" baseline="0" dirty="0" smtClean="0"/>
              <a:t>เขียน </a:t>
            </a:r>
            <a:r>
              <a:rPr lang="en-US" baseline="0" dirty="0" smtClean="0"/>
              <a:t>Blog </a:t>
            </a:r>
            <a:r>
              <a:rPr lang="th-TH" baseline="0" dirty="0" smtClean="0"/>
              <a:t>ง่ายๆ ของเราเองขึ้นมา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17</a:t>
            </a:fld>
            <a:endParaRPr lang="th-TH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18</a:t>
            </a:fld>
            <a:endParaRPr lang="th-TH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19</a:t>
            </a:fld>
            <a:endParaRPr lang="th-T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2</a:t>
            </a:fld>
            <a:endParaRPr lang="th-TH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20</a:t>
            </a:fld>
            <a:endParaRPr lang="th-TH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21</a:t>
            </a:fld>
            <a:endParaRPr lang="th-TH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22</a:t>
            </a:fld>
            <a:endParaRPr lang="th-TH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23</a:t>
            </a:fld>
            <a:endParaRPr lang="th-TH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24</a:t>
            </a:fld>
            <a:endParaRPr lang="th-TH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25</a:t>
            </a:fld>
            <a:endParaRPr lang="th-TH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26</a:t>
            </a:fld>
            <a:endParaRPr lang="th-TH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27</a:t>
            </a:fld>
            <a:endParaRPr lang="th-T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set of code that…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3</a:t>
            </a:fld>
            <a:endParaRPr lang="th-T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4</a:t>
            </a:fld>
            <a:endParaRPr lang="th-T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เช่น </a:t>
            </a:r>
            <a:r>
              <a:rPr lang="en-US" dirty="0" smtClean="0"/>
              <a:t>Cookbook </a:t>
            </a:r>
            <a:r>
              <a:rPr lang="en-US" dirty="0" err="1" smtClean="0"/>
              <a:t>Bussiness</a:t>
            </a:r>
            <a:r>
              <a:rPr lang="en-US" dirty="0" smtClean="0"/>
              <a:t> Logic </a:t>
            </a:r>
            <a:r>
              <a:rPr lang="th-TH" dirty="0" smtClean="0"/>
              <a:t>ก็จะเป็นการติดต่อ </a:t>
            </a:r>
            <a:r>
              <a:rPr lang="en-US" dirty="0" smtClean="0"/>
              <a:t>DB </a:t>
            </a:r>
            <a:r>
              <a:rPr lang="th-TH" dirty="0" smtClean="0"/>
              <a:t>เอาตำราตาม </a:t>
            </a:r>
            <a:r>
              <a:rPr lang="en-US" dirty="0" smtClean="0"/>
              <a:t>Criteria </a:t>
            </a:r>
            <a:r>
              <a:rPr lang="th-TH" dirty="0" smtClean="0"/>
              <a:t>มาโชว์</a:t>
            </a:r>
            <a:r>
              <a:rPr lang="th-TH" baseline="0" dirty="0" smtClean="0"/>
              <a:t> ส่วนจะโชว์ยังไงก็ </a:t>
            </a:r>
            <a:r>
              <a:rPr lang="en-US" baseline="0" dirty="0" smtClean="0"/>
              <a:t>Presentation Logic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5</a:t>
            </a:fld>
            <a:endParaRPr lang="th-T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h-TH" dirty="0" smtClean="0"/>
              <a:t>ไม่ใช่การแยก </a:t>
            </a:r>
            <a:r>
              <a:rPr lang="en-US" dirty="0" smtClean="0"/>
              <a:t>Layer </a:t>
            </a:r>
            <a:r>
              <a:rPr lang="th-TH" dirty="0" smtClean="0"/>
              <a:t>แต่เป็น </a:t>
            </a:r>
            <a:r>
              <a:rPr lang="en-US" dirty="0" smtClean="0"/>
              <a:t>3 Module </a:t>
            </a:r>
            <a:r>
              <a:rPr lang="th-TH" dirty="0" smtClean="0"/>
              <a:t>ที่แยกออกจากกัน</a:t>
            </a:r>
            <a:endParaRPr lang="th-TH" dirty="0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6</a:t>
            </a:fld>
            <a:endParaRPr lang="th-T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7</a:t>
            </a:fld>
            <a:endParaRPr lang="th-TH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8</a:t>
            </a:fld>
            <a:endParaRPr lang="th-TH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ยึดบันทึกย่อ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31C82-7C83-497F-B1B7-BC8C1DBA32D2}" type="slidenum">
              <a:rPr lang="th-TH" smtClean="0"/>
              <a:t>9</a:t>
            </a:fld>
            <a:endParaRPr lang="th-T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h-TH" smtClean="0"/>
              <a:t>คลิกไอคอนเพื่อเพิ่มรูปภาพ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0CD776DA-A8FD-4975-8C92-420180F6EBF9}" type="datetimeFigureOut">
              <a:rPr lang="th-TH" smtClean="0"/>
              <a:pPr/>
              <a:t>16/10/53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ECCB8D19-CE80-4E09-9235-F711970AE52D}" type="slidenum">
              <a:rPr lang="th-TH" smtClean="0"/>
              <a:pPr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deigniter.in.th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del%E2%80%93View%E2%80%93Controll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lash7.com/2005/02/22/mvc-the-most-vexing-conundrum/" TargetMode="External"/><Relationship Id="rId4" Type="http://schemas.openxmlformats.org/officeDocument/2006/relationships/hyperlink" Target="http://betterexplained.com/articles/intermediate-rails-understanding-models-views-and-controller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osekai.net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fb.me/knightbar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@</a:t>
            </a:r>
            <a:r>
              <a:rPr lang="en-US" dirty="0" err="1" smtClean="0"/>
              <a:t>KnightBaron</a:t>
            </a:r>
            <a:endParaRPr lang="en-US" dirty="0" smtClean="0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MVC Web Framework with </a:t>
            </a:r>
            <a:r>
              <a:rPr lang="en-US" dirty="0" err="1" smtClean="0"/>
              <a:t>CodeIgniter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And The Web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For Web</a:t>
            </a:r>
            <a:endParaRPr lang="th-TH" dirty="0"/>
          </a:p>
        </p:txBody>
      </p:sp>
      <p:pic>
        <p:nvPicPr>
          <p:cNvPr id="5" name="ตัวยึดเนื้อหา 4" descr="mvc-rail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528615" y="2286000"/>
            <a:ext cx="4067969" cy="3840163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MVC Web Framework</a:t>
            </a:r>
            <a:endParaRPr lang="th-TH" dirty="0"/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2438400" y="2286000"/>
          <a:ext cx="62484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CodeIgniter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CodeIgniter</a:t>
            </a:r>
            <a:r>
              <a:rPr lang="en-US" dirty="0" smtClean="0"/>
              <a:t>?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  <a:endParaRPr lang="th-TH" dirty="0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Easy to learn and adopt</a:t>
            </a:r>
          </a:p>
          <a:p>
            <a:r>
              <a:rPr lang="en-US" dirty="0" smtClean="0"/>
              <a:t>Easy to deploy</a:t>
            </a:r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Extensive Thai user base</a:t>
            </a:r>
          </a:p>
          <a:p>
            <a:r>
              <a:rPr lang="en-US" dirty="0" smtClean="0"/>
              <a:t>Thai document is available</a:t>
            </a:r>
          </a:p>
          <a:p>
            <a:pPr lvl="1"/>
            <a:r>
              <a:rPr lang="en-US" dirty="0" smtClean="0">
                <a:hlinkClick r:id="rId3"/>
              </a:rPr>
              <a:t>http://codeigniter.in.th</a:t>
            </a:r>
            <a:r>
              <a:rPr lang="en-US" dirty="0" smtClean="0"/>
              <a:t> by @</a:t>
            </a:r>
            <a:r>
              <a:rPr lang="en-US" dirty="0" err="1" smtClean="0"/>
              <a:t>Dominixz</a:t>
            </a:r>
            <a:endParaRPr lang="th-TH" dirty="0" smtClean="0"/>
          </a:p>
          <a:p>
            <a:endParaRPr lang="th-TH" dirty="0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Cons</a:t>
            </a:r>
            <a:endParaRPr lang="th-TH" dirty="0"/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It’s PHP </a:t>
            </a:r>
            <a:r>
              <a:rPr lang="en-US" b="1" dirty="0" smtClean="0">
                <a:sym typeface="Wingdings" pitchFamily="2" charset="2"/>
              </a:rPr>
              <a:t>:-(</a:t>
            </a:r>
          </a:p>
          <a:p>
            <a:r>
              <a:rPr lang="en-US" dirty="0" smtClean="0">
                <a:sym typeface="Wingdings" pitchFamily="2" charset="2"/>
              </a:rPr>
              <a:t>Not very object-oriented in some part</a:t>
            </a:r>
          </a:p>
          <a:p>
            <a:r>
              <a:rPr lang="en-US" dirty="0" smtClean="0">
                <a:sym typeface="Wingdings" pitchFamily="2" charset="2"/>
              </a:rPr>
              <a:t>Incompetence cache and view framework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Though you can plug another toolset of your choice instead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Want A Better Experience?</a:t>
            </a:r>
            <a:endParaRPr lang="th-TH" dirty="0"/>
          </a:p>
        </p:txBody>
      </p:sp>
      <p:pic>
        <p:nvPicPr>
          <p:cNvPr id="4" name="ตัวยึดเนื้อหา 3" descr="django-pony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705100" y="3056731"/>
            <a:ext cx="5715000" cy="229870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Standard Blog Example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For A Blog?</a:t>
            </a:r>
            <a:endParaRPr lang="th-TH" dirty="0"/>
          </a:p>
        </p:txBody>
      </p:sp>
      <p:pic>
        <p:nvPicPr>
          <p:cNvPr id="4" name="ตัวยึดเนื้อหา 3" descr="wplogo-stacked-rgb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181350" y="2729706"/>
            <a:ext cx="4762500" cy="2952750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A Blog</a:t>
            </a:r>
            <a:endParaRPr lang="th-TH" dirty="0"/>
          </a:p>
        </p:txBody>
      </p:sp>
      <p:graphicFrame>
        <p:nvGraphicFramePr>
          <p:cNvPr id="5" name="ตัวยึดเนื้อหา 4"/>
          <p:cNvGraphicFramePr>
            <a:graphicFrameLocks noGrp="1"/>
          </p:cNvGraphicFramePr>
          <p:nvPr>
            <p:ph idx="1"/>
          </p:nvPr>
        </p:nvGraphicFramePr>
        <p:xfrm>
          <a:off x="2438400" y="2286000"/>
          <a:ext cx="62484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3F0B11F-413F-4C17-B0A7-8D8B01098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3F0B11F-413F-4C17-B0A7-8D8B01098C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C77597-8CDE-490C-8E93-3905702749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C3C77597-8CDE-490C-8E93-3905702749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8BC380-14A9-4343-A4B3-90AB30227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468BC380-14A9-4343-A4B3-90AB302272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F11C4A-B1FE-418C-BFBB-FC9FE0B60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2DF11C4A-B1FE-418C-BFBB-FC9FE0B602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8C4DC2-8BD7-4AAE-AE99-720CD2F3E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7B8C4DC2-8BD7-4AAE-AE99-720CD2F3EC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0520680-8D85-448D-A957-74C53E856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C0520680-8D85-448D-A957-74C53E856D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BADE672-F5C5-4E12-BBDB-7FFD43C5AB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2BADE672-F5C5-4E12-BBDB-7FFD43C5AB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008417-3432-4B4A-977F-53C065CA51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5E008417-3432-4B4A-977F-53C065CA51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E6F90F-83E1-425C-B42A-8ECEA2FD74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9AE6F90F-83E1-425C-B42A-8ECEA2FD74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(Stupidly) Simple Blog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</a:t>
            </a:r>
          </a:p>
          <a:p>
            <a:r>
              <a:rPr lang="en-US" dirty="0" smtClean="0"/>
              <a:t>Comment</a:t>
            </a:r>
            <a:endParaRPr lang="en-US" dirty="0" smtClean="0"/>
          </a:p>
          <a:p>
            <a:r>
              <a:rPr lang="en-US" dirty="0" smtClean="0"/>
              <a:t>Front Page</a:t>
            </a:r>
          </a:p>
          <a:p>
            <a:r>
              <a:rPr lang="en-US" dirty="0" smtClean="0"/>
              <a:t>Post </a:t>
            </a:r>
            <a:r>
              <a:rPr lang="en-US" dirty="0" smtClean="0"/>
              <a:t>Page</a:t>
            </a:r>
          </a:p>
          <a:p>
            <a:r>
              <a:rPr lang="en-US" dirty="0" smtClean="0"/>
              <a:t>Create New Post Page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Framework?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(Stupidly) Simple Blog Broken Into MVC</a:t>
            </a:r>
            <a:endParaRPr lang="th-TH" dirty="0"/>
          </a:p>
        </p:txBody>
      </p:sp>
      <p:graphicFrame>
        <p:nvGraphicFramePr>
          <p:cNvPr id="4" name="ตัวยึดเนื้อหา 3"/>
          <p:cNvGraphicFramePr>
            <a:graphicFrameLocks noGrp="1"/>
          </p:cNvGraphicFramePr>
          <p:nvPr>
            <p:ph idx="1"/>
          </p:nvPr>
        </p:nvGraphicFramePr>
        <p:xfrm>
          <a:off x="2438400" y="2286000"/>
          <a:ext cx="62484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30AE017-1500-4F79-9AF9-93A4BAAE76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830AE017-1500-4F79-9AF9-93A4BAAE76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694D95-C81A-473B-AEB6-65BAFECFD3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70694D95-C81A-473B-AEB6-65BAFECFD3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95EF4B-2281-4002-94F6-B0373A90A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F195EF4B-2281-4002-94F6-B0373A90AB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4A472F1-89F8-4580-9062-8F8826AE21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74A472F1-89F8-4580-9062-8F8826AE21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B4A373-48C2-4D88-9D0B-C9883558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19B4A373-48C2-4D88-9D0B-C9883558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A4705F-44B2-47B5-8E27-EC5DC8EDF2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B1A4705F-44B2-47B5-8E27-EC5DC8EDF2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AtOnc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Workshop: Creating A Blog With </a:t>
            </a:r>
            <a:r>
              <a:rPr lang="en-US" dirty="0" err="1" smtClean="0"/>
              <a:t>CodeIgniter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framework?</a:t>
            </a:r>
          </a:p>
          <a:p>
            <a:r>
              <a:rPr lang="en-US" dirty="0" smtClean="0"/>
              <a:t>What is MVC?</a:t>
            </a:r>
          </a:p>
          <a:p>
            <a:pPr lvl="1"/>
            <a:r>
              <a:rPr lang="en-US" dirty="0" smtClean="0"/>
              <a:t>Model – Represents data</a:t>
            </a:r>
          </a:p>
          <a:p>
            <a:pPr lvl="1"/>
            <a:r>
              <a:rPr lang="en-US" dirty="0" smtClean="0"/>
              <a:t>Controller – Holds business logic</a:t>
            </a:r>
          </a:p>
          <a:p>
            <a:pPr lvl="1"/>
            <a:r>
              <a:rPr lang="en-US" dirty="0" smtClean="0"/>
              <a:t>View – Holds presentation logic</a:t>
            </a:r>
          </a:p>
          <a:p>
            <a:r>
              <a:rPr lang="en-US" dirty="0" smtClean="0"/>
              <a:t>MVC In Web Application</a:t>
            </a:r>
          </a:p>
          <a:p>
            <a:r>
              <a:rPr lang="en-US" dirty="0" smtClean="0"/>
              <a:t>Implementing a blog with </a:t>
            </a:r>
            <a:r>
              <a:rPr lang="en-US" dirty="0" err="1" smtClean="0"/>
              <a:t>CodeIgniter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Question?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Feel free to contact me for any help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http://en.wikipedia.org/wiki/Model%E2%80%93View%E2%80%93Controller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http://betterexplained.com/articles/intermediate-rails-understanding-models-views-and-controllers/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http://slash7.com/2005/02/22/mvc-the-most-vexing-conundrum/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Me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Blog:</a:t>
            </a:r>
            <a:r>
              <a:rPr lang="en-US" dirty="0" smtClean="0"/>
              <a:t> </a:t>
            </a:r>
            <a:r>
              <a:rPr lang="en-US" dirty="0" smtClean="0">
                <a:hlinkClick r:id="rId3"/>
              </a:rPr>
              <a:t>http://aosekai.net</a:t>
            </a:r>
            <a:endParaRPr lang="en-US" dirty="0" smtClean="0"/>
          </a:p>
          <a:p>
            <a:r>
              <a:rPr lang="en-US" b="1" dirty="0" smtClean="0"/>
              <a:t>Email:</a:t>
            </a:r>
            <a:r>
              <a:rPr lang="en-US" dirty="0" smtClean="0"/>
              <a:t> </a:t>
            </a:r>
            <a:r>
              <a:rPr lang="en-US" dirty="0" err="1" smtClean="0"/>
              <a:t>knightbaron</a:t>
            </a:r>
            <a:r>
              <a:rPr lang="en-US" dirty="0" smtClean="0"/>
              <a:t> (at) </a:t>
            </a:r>
            <a:r>
              <a:rPr lang="en-US" dirty="0" err="1" smtClean="0"/>
              <a:t>gmail</a:t>
            </a:r>
            <a:r>
              <a:rPr lang="en-US" dirty="0" smtClean="0"/>
              <a:t> (dot) com</a:t>
            </a:r>
          </a:p>
          <a:p>
            <a:r>
              <a:rPr lang="en-US" b="1" dirty="0" smtClean="0"/>
              <a:t>Twitter:</a:t>
            </a:r>
            <a:r>
              <a:rPr lang="en-US" dirty="0" smtClean="0"/>
              <a:t> @</a:t>
            </a:r>
            <a:r>
              <a:rPr lang="en-US" dirty="0" err="1" smtClean="0"/>
              <a:t>KnightBaron</a:t>
            </a:r>
            <a:endParaRPr lang="en-US" dirty="0" smtClean="0"/>
          </a:p>
          <a:p>
            <a:r>
              <a:rPr lang="en-US" b="1" dirty="0" err="1" smtClean="0"/>
              <a:t>Facebook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>
                <a:hlinkClick r:id="rId4"/>
              </a:rPr>
              <a:t>http://fb.me/knightbaron</a:t>
            </a:r>
            <a:endParaRPr lang="en-US" dirty="0" smtClean="0"/>
          </a:p>
          <a:p>
            <a:r>
              <a:rPr lang="en-US" b="1" dirty="0" smtClean="0"/>
              <a:t>IRC</a:t>
            </a:r>
          </a:p>
          <a:p>
            <a:pPr lvl="1"/>
            <a:r>
              <a:rPr lang="en-US" dirty="0" smtClean="0"/>
              <a:t>#fanboi@irc.thai.com</a:t>
            </a:r>
          </a:p>
          <a:p>
            <a:pPr lvl="1"/>
            <a:r>
              <a:rPr lang="en-US" dirty="0" smtClean="0"/>
              <a:t>#thai-fansubs@irc.thai.com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Framework?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general structure of the application</a:t>
            </a:r>
          </a:p>
          <a:p>
            <a:pPr lvl="1"/>
            <a:r>
              <a:rPr lang="en-US" dirty="0" smtClean="0"/>
              <a:t>Therefore, you must learn its structure to be able to use it</a:t>
            </a:r>
          </a:p>
          <a:p>
            <a:r>
              <a:rPr lang="en-US" dirty="0" smtClean="0"/>
              <a:t>Handle common tasks</a:t>
            </a:r>
          </a:p>
          <a:p>
            <a:r>
              <a:rPr lang="en-US" dirty="0" smtClean="0"/>
              <a:t>What is a difference between framework and library?</a:t>
            </a:r>
          </a:p>
          <a:p>
            <a:pPr lvl="1"/>
            <a:r>
              <a:rPr lang="en-US" dirty="0" smtClean="0"/>
              <a:t>Your code </a:t>
            </a:r>
            <a:r>
              <a:rPr lang="en-US" b="1" dirty="0" smtClean="0"/>
              <a:t>use</a:t>
            </a:r>
            <a:r>
              <a:rPr lang="en-US" dirty="0" smtClean="0"/>
              <a:t> library</a:t>
            </a:r>
          </a:p>
          <a:p>
            <a:pPr lvl="1"/>
            <a:r>
              <a:rPr lang="en-US" dirty="0" smtClean="0"/>
              <a:t>Your code </a:t>
            </a:r>
            <a:r>
              <a:rPr lang="en-US" b="1" dirty="0" smtClean="0"/>
              <a:t>is used by</a:t>
            </a:r>
            <a:r>
              <a:rPr lang="en-US" dirty="0" smtClean="0"/>
              <a:t> framework</a:t>
            </a:r>
          </a:p>
          <a:p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MVC?</a:t>
            </a:r>
            <a:endParaRPr lang="th-TH" dirty="0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MVC?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Design Pattern</a:t>
            </a:r>
          </a:p>
          <a:p>
            <a:r>
              <a:rPr lang="en-US" dirty="0" smtClean="0"/>
              <a:t>Stands for </a:t>
            </a:r>
            <a:r>
              <a:rPr lang="en-US" b="1" dirty="0" smtClean="0"/>
              <a:t>Model</a:t>
            </a:r>
            <a:r>
              <a:rPr lang="en-US" dirty="0" smtClean="0"/>
              <a:t>, </a:t>
            </a:r>
            <a:r>
              <a:rPr lang="en-US" b="1" dirty="0" smtClean="0"/>
              <a:t>View</a:t>
            </a:r>
            <a:r>
              <a:rPr lang="en-US" dirty="0" smtClean="0"/>
              <a:t> and </a:t>
            </a:r>
            <a:r>
              <a:rPr lang="en-US" b="1" dirty="0" smtClean="0"/>
              <a:t>Controller</a:t>
            </a:r>
          </a:p>
          <a:p>
            <a:r>
              <a:rPr lang="en-US" dirty="0" smtClean="0"/>
              <a:t>Separate </a:t>
            </a:r>
            <a:r>
              <a:rPr lang="en-US" i="1" dirty="0" smtClean="0"/>
              <a:t>Business Logic </a:t>
            </a:r>
            <a:r>
              <a:rPr lang="en-US" dirty="0" smtClean="0"/>
              <a:t>from </a:t>
            </a:r>
            <a:r>
              <a:rPr lang="en-US" i="1" dirty="0" smtClean="0"/>
              <a:t>Presentation Logic</a:t>
            </a:r>
            <a:endParaRPr lang="th-TH" i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Model-View-Controller</a:t>
            </a:r>
            <a:endParaRPr lang="th-TH" dirty="0"/>
          </a:p>
        </p:txBody>
      </p:sp>
      <p:graphicFrame>
        <p:nvGraphicFramePr>
          <p:cNvPr id="5" name="ตัวยึดเนื้อหา 4"/>
          <p:cNvGraphicFramePr>
            <a:graphicFrameLocks noGrp="1"/>
          </p:cNvGraphicFramePr>
          <p:nvPr>
            <p:ph idx="1"/>
          </p:nvPr>
        </p:nvGraphicFramePr>
        <p:xfrm>
          <a:off x="2438400" y="2286000"/>
          <a:ext cx="6248400" cy="384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data</a:t>
            </a:r>
          </a:p>
          <a:p>
            <a:r>
              <a:rPr lang="en-US" dirty="0" smtClean="0"/>
              <a:t>Hold data structure</a:t>
            </a:r>
          </a:p>
          <a:p>
            <a:r>
              <a:rPr lang="en-US" dirty="0" smtClean="0"/>
              <a:t>Usually </a:t>
            </a:r>
            <a:r>
              <a:rPr lang="en-US" i="1" dirty="0" smtClean="0"/>
              <a:t>(but not always)</a:t>
            </a:r>
            <a:r>
              <a:rPr lang="en-US" dirty="0" smtClean="0"/>
              <a:t> backed by database</a:t>
            </a:r>
          </a:p>
          <a:p>
            <a:r>
              <a:rPr lang="en-US" dirty="0" smtClean="0"/>
              <a:t>Contains data related logic</a:t>
            </a:r>
          </a:p>
          <a:p>
            <a:pPr lvl="1"/>
            <a:r>
              <a:rPr lang="en-US" dirty="0" smtClean="0"/>
              <a:t>i.e. determine whether today is user birthday or not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Holds business logic</a:t>
            </a:r>
          </a:p>
          <a:p>
            <a:r>
              <a:rPr lang="en-US" dirty="0" smtClean="0"/>
              <a:t>Handling </a:t>
            </a:r>
            <a:r>
              <a:rPr lang="en-US" dirty="0" err="1" smtClean="0"/>
              <a:t>Input/Output</a:t>
            </a:r>
            <a:endParaRPr lang="en-US" dirty="0" smtClean="0"/>
          </a:p>
          <a:p>
            <a:r>
              <a:rPr lang="en-US" dirty="0" smtClean="0"/>
              <a:t>Notify model(s) of user </a:t>
            </a:r>
            <a:r>
              <a:rPr lang="en-US" dirty="0" smtClean="0"/>
              <a:t>action</a:t>
            </a:r>
          </a:p>
          <a:p>
            <a:r>
              <a:rPr lang="en-US" dirty="0" smtClean="0"/>
              <a:t>Use view(s) for presentation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th-TH" dirty="0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data will be displayed to user</a:t>
            </a:r>
          </a:p>
          <a:p>
            <a:r>
              <a:rPr lang="en-US" dirty="0" smtClean="0"/>
              <a:t>Holds presentation logic</a:t>
            </a:r>
          </a:p>
          <a:p>
            <a:pPr lvl="1"/>
            <a:r>
              <a:rPr lang="en-US" dirty="0" smtClean="0"/>
              <a:t>i.e. looping through a set of data to be displayed</a:t>
            </a:r>
            <a:endParaRPr lang="th-TH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328</TotalTime>
  <Words>534</Words>
  <Application>Microsoft Office PowerPoint</Application>
  <PresentationFormat>นำเสนอทางหน้าจอ (4:3)</PresentationFormat>
  <Paragraphs>152</Paragraphs>
  <Slides>27</Slides>
  <Notes>27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27</vt:i4>
      </vt:variant>
    </vt:vector>
  </HeadingPairs>
  <TitlesOfParts>
    <vt:vector size="28" baseType="lpstr">
      <vt:lpstr>Mod</vt:lpstr>
      <vt:lpstr>Introduction to MVC Web Framework with CodeIgniter</vt:lpstr>
      <vt:lpstr>What Is Framework?</vt:lpstr>
      <vt:lpstr>What Is Framework?</vt:lpstr>
      <vt:lpstr>What Is MVC?</vt:lpstr>
      <vt:lpstr>What Is MVC?</vt:lpstr>
      <vt:lpstr>Model-View-Controller</vt:lpstr>
      <vt:lpstr>Model</vt:lpstr>
      <vt:lpstr>Controller</vt:lpstr>
      <vt:lpstr>View</vt:lpstr>
      <vt:lpstr>MVC And The Web</vt:lpstr>
      <vt:lpstr>MVC For Web</vt:lpstr>
      <vt:lpstr>MVC Web Framework</vt:lpstr>
      <vt:lpstr>Introduction to CodeIgniter</vt:lpstr>
      <vt:lpstr>Why CodeIgniter?</vt:lpstr>
      <vt:lpstr>Want A Better Experience?</vt:lpstr>
      <vt:lpstr>A Standard Blog Example</vt:lpstr>
      <vt:lpstr>What Do We Need For A Blog?</vt:lpstr>
      <vt:lpstr>Components Of A Blog</vt:lpstr>
      <vt:lpstr>A (Stupidly) Simple Blog</vt:lpstr>
      <vt:lpstr>A (Stupidly) Simple Blog Broken Into MVC</vt:lpstr>
      <vt:lpstr>Workshop: Creating A Blog With CodeIgniter</vt:lpstr>
      <vt:lpstr>Conclusion</vt:lpstr>
      <vt:lpstr>Conclusion</vt:lpstr>
      <vt:lpstr>Any Question?</vt:lpstr>
      <vt:lpstr>Thank You</vt:lpstr>
      <vt:lpstr>References</vt:lpstr>
      <vt:lpstr>Contact Me</vt:lpstr>
    </vt:vector>
  </TitlesOfParts>
  <Company>Kasetsart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MVC Web Framework with CodeIgniter</dc:title>
  <dc:creator>KnightBaron</dc:creator>
  <cp:lastModifiedBy>KnightBaron</cp:lastModifiedBy>
  <cp:revision>41</cp:revision>
  <dcterms:created xsi:type="dcterms:W3CDTF">2010-10-13T17:28:06Z</dcterms:created>
  <dcterms:modified xsi:type="dcterms:W3CDTF">2010-10-15T17:39:23Z</dcterms:modified>
</cp:coreProperties>
</file>