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30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206CB4-14BD-4A02-A00A-BF642D280F0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400" b="1">
                <a:latin typeface="Arial"/>
              </a:rPr>
              <a:t>Modul 1</a:t>
            </a:r>
            <a:endParaRPr/>
          </a:p>
          <a:p>
            <a:pPr algn="ctr"/>
            <a:r>
              <a:rPr lang="en-US" sz="3200">
                <a:latin typeface="Arial"/>
              </a:rPr>
              <a:t>Download – Install – Jalankan – Modifikasi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[4]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28008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Buat function baru “info” pada file controller “welcome.php” pada folder: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Application/controllers/welcome.php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Lakukan edit pada isi file sbb:</a:t>
            </a:r>
            <a:endParaRPr/>
          </a:p>
        </p:txBody>
      </p:sp>
      <p:pic>
        <p:nvPicPr>
          <p:cNvPr id="68" name="Picture 67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4114800"/>
            <a:ext cx="6949440" cy="310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[5]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28008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Buat file baru “info.php” pada folder: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"/>
              </a:rPr>
              <a:t>Application/views/info.php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Lakukan edit pada isi file sbb:</a:t>
            </a:r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958680" y="3108960"/>
            <a:ext cx="818532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[6]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28008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Akses</a:t>
            </a:r>
            <a:r>
              <a:rPr lang="en-US" sz="3200" dirty="0">
                <a:latin typeface="Arial"/>
              </a:rPr>
              <a:t> function </a:t>
            </a:r>
            <a:r>
              <a:rPr lang="en-US" sz="3200" dirty="0" err="1">
                <a:latin typeface="Arial"/>
              </a:rPr>
              <a:t>baru</a:t>
            </a:r>
            <a:r>
              <a:rPr lang="en-US" sz="3200" dirty="0">
                <a:latin typeface="Arial"/>
              </a:rPr>
              <a:t> “info” </a:t>
            </a:r>
            <a:r>
              <a:rPr lang="en-US" sz="3200" dirty="0" err="1">
                <a:latin typeface="Arial"/>
              </a:rPr>
              <a:t>menggunakan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alamat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http://localhost/CI/index.php/welcome/info/TI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                                    controller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                                                  function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                                                       parameter</a:t>
            </a:r>
            <a:endParaRPr dirty="0"/>
          </a:p>
        </p:txBody>
      </p:sp>
      <p:sp>
        <p:nvSpPr>
          <p:cNvPr id="74" name="Line 3"/>
          <p:cNvSpPr/>
          <p:nvPr/>
        </p:nvSpPr>
        <p:spPr>
          <a:xfrm flipV="1">
            <a:off x="6446520" y="2987749"/>
            <a:ext cx="365760" cy="55432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5" name="Line 4"/>
          <p:cNvSpPr/>
          <p:nvPr/>
        </p:nvSpPr>
        <p:spPr>
          <a:xfrm flipV="1">
            <a:off x="7200552" y="2987748"/>
            <a:ext cx="526128" cy="864096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6" name="Line 5"/>
          <p:cNvSpPr/>
          <p:nvPr/>
        </p:nvSpPr>
        <p:spPr>
          <a:xfrm flipV="1">
            <a:off x="8136656" y="2987749"/>
            <a:ext cx="274320" cy="130993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Download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Download CodeIgniter di: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https://codeigniter.com/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874080" y="2926080"/>
            <a:ext cx="8269920" cy="44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Install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File </a:t>
            </a:r>
            <a:r>
              <a:rPr lang="en-US" sz="3200" dirty="0" err="1">
                <a:latin typeface="Arial"/>
              </a:rPr>
              <a:t>hasil</a:t>
            </a:r>
            <a:r>
              <a:rPr lang="en-US" sz="3200" dirty="0">
                <a:latin typeface="Arial"/>
              </a:rPr>
              <a:t> download: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lang="en-US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 smtClean="0">
                <a:latin typeface="Arial"/>
              </a:rPr>
              <a:t>Ekstrak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ke</a:t>
            </a:r>
            <a:r>
              <a:rPr lang="en-US" sz="3200" dirty="0">
                <a:latin typeface="Arial"/>
              </a:rPr>
              <a:t> folder: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C:\xampp\htdocs\CI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Atau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/</a:t>
            </a:r>
            <a:r>
              <a:rPr lang="en-US" sz="3200" dirty="0" err="1">
                <a:latin typeface="Arial"/>
              </a:rPr>
              <a:t>var</a:t>
            </a:r>
            <a:r>
              <a:rPr lang="en-US" sz="3200" dirty="0">
                <a:latin typeface="Arial"/>
              </a:rPr>
              <a:t>/www/html/CI</a:t>
            </a:r>
            <a:endParaRPr dirty="0"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1320" y="2377440"/>
            <a:ext cx="3373560" cy="148176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3"/>
          <a:stretch>
            <a:fillRect/>
          </a:stretch>
        </p:blipFill>
        <p:spPr>
          <a:xfrm>
            <a:off x="5844960" y="2926080"/>
            <a:ext cx="3847680" cy="39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Jalankan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Untuk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pengguna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linux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jangan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lupa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ubah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ijin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akses</a:t>
            </a:r>
            <a:r>
              <a:rPr lang="en-US" sz="3200" dirty="0">
                <a:latin typeface="Arial"/>
              </a:rPr>
              <a:t> folder CI di /</a:t>
            </a:r>
            <a:r>
              <a:rPr lang="en-US" sz="3200" dirty="0" err="1">
                <a:latin typeface="Arial"/>
              </a:rPr>
              <a:t>var</a:t>
            </a:r>
            <a:r>
              <a:rPr lang="en-US" sz="3200" dirty="0">
                <a:latin typeface="Arial"/>
              </a:rPr>
              <a:t>/www/html </a:t>
            </a:r>
            <a:r>
              <a:rPr lang="en-US" sz="3200" dirty="0" err="1">
                <a:latin typeface="Arial"/>
              </a:rPr>
              <a:t>dengan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perintah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berikut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latin typeface="Arial"/>
              </a:rPr>
              <a:t>$</a:t>
            </a:r>
            <a:r>
              <a:rPr lang="en-US" sz="2800" dirty="0" err="1">
                <a:latin typeface="Arial"/>
              </a:rPr>
              <a:t>chmod</a:t>
            </a:r>
            <a:r>
              <a:rPr lang="en-US" sz="2800" dirty="0">
                <a:latin typeface="Arial"/>
              </a:rPr>
              <a:t> -R 755 /</a:t>
            </a:r>
            <a:r>
              <a:rPr lang="en-US" sz="2800" dirty="0" err="1">
                <a:latin typeface="Arial"/>
              </a:rPr>
              <a:t>var</a:t>
            </a:r>
            <a:r>
              <a:rPr lang="en-US" sz="2800" dirty="0">
                <a:latin typeface="Arial"/>
              </a:rPr>
              <a:t>/www/html/CI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 smtClean="0">
                <a:latin typeface="Arial"/>
              </a:rPr>
              <a:t>Akses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web </a:t>
            </a:r>
            <a:r>
              <a:rPr lang="en-US" sz="3200" dirty="0" err="1">
                <a:latin typeface="Arial"/>
              </a:rPr>
              <a:t>melalui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alamat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latin typeface="Arial"/>
              </a:rPr>
              <a:t>http://localhost/CI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Tampilan CI pertama kali</a:t>
            </a:r>
            <a:endParaRPr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320" y="1280160"/>
            <a:ext cx="7968240" cy="614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[1]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Buka file welcome_message.php yang ada di  folder: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Application/views/welcome_message.php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Lakukan edit pada isi file dengan merubah kata “Welcome to” menjadi “Selamat Datang di”.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Simpan 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Refresh halaman web CI dan lihat perubahan yang terjadi.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Hasil perubahan</a:t>
            </a:r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1563480"/>
            <a:ext cx="8046720" cy="575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[2]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28008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Buka</a:t>
            </a:r>
            <a:r>
              <a:rPr lang="en-US" sz="3200" dirty="0">
                <a:latin typeface="Arial"/>
              </a:rPr>
              <a:t> file </a:t>
            </a:r>
            <a:r>
              <a:rPr lang="en-US" sz="3200" dirty="0" err="1">
                <a:latin typeface="Arial"/>
              </a:rPr>
              <a:t>welcome.php</a:t>
            </a:r>
            <a:r>
              <a:rPr lang="en-US" sz="3200" dirty="0">
                <a:latin typeface="Arial"/>
              </a:rPr>
              <a:t> yang </a:t>
            </a:r>
            <a:r>
              <a:rPr lang="en-US" sz="3200" dirty="0" err="1">
                <a:latin typeface="Arial"/>
              </a:rPr>
              <a:t>ada</a:t>
            </a:r>
            <a:r>
              <a:rPr lang="en-US" sz="3200" dirty="0">
                <a:latin typeface="Arial"/>
              </a:rPr>
              <a:t> di  folder: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latin typeface="Arial"/>
              </a:rPr>
              <a:t>Application/controllers/</a:t>
            </a:r>
            <a:r>
              <a:rPr lang="en-US" sz="2800" dirty="0" err="1">
                <a:latin typeface="Arial"/>
              </a:rPr>
              <a:t>welcome.php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Lakukan</a:t>
            </a:r>
            <a:r>
              <a:rPr lang="en-US" sz="3200" dirty="0">
                <a:latin typeface="Arial"/>
              </a:rPr>
              <a:t> edit </a:t>
            </a:r>
            <a:r>
              <a:rPr lang="en-US" sz="3200" dirty="0" err="1">
                <a:latin typeface="Arial"/>
              </a:rPr>
              <a:t>pada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isi</a:t>
            </a:r>
            <a:r>
              <a:rPr lang="en-US" sz="3200" dirty="0">
                <a:latin typeface="Arial"/>
              </a:rPr>
              <a:t> file </a:t>
            </a:r>
            <a:r>
              <a:rPr lang="en-US" sz="3200" dirty="0" err="1">
                <a:latin typeface="Arial"/>
              </a:rPr>
              <a:t>sbb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lang="en-US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 smtClean="0">
                <a:latin typeface="Arial"/>
              </a:rPr>
              <a:t>Simpan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file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Refresh </a:t>
            </a:r>
            <a:r>
              <a:rPr lang="en-US" sz="3200" dirty="0" err="1">
                <a:latin typeface="Arial"/>
              </a:rPr>
              <a:t>halaman</a:t>
            </a:r>
            <a:r>
              <a:rPr lang="en-US" sz="3200" dirty="0">
                <a:latin typeface="Arial"/>
              </a:rPr>
              <a:t> web CI </a:t>
            </a:r>
            <a:r>
              <a:rPr lang="en-US" sz="3200" dirty="0" err="1">
                <a:latin typeface="Arial"/>
              </a:rPr>
              <a:t>dan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lihat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perubahan</a:t>
            </a:r>
            <a:r>
              <a:rPr lang="en-US" sz="3200" dirty="0">
                <a:latin typeface="Arial"/>
              </a:rPr>
              <a:t> yang </a:t>
            </a:r>
            <a:r>
              <a:rPr lang="en-US" sz="3200" dirty="0" err="1">
                <a:latin typeface="Arial"/>
              </a:rPr>
              <a:t>terjadi</a:t>
            </a:r>
            <a:r>
              <a:rPr lang="en-US" sz="3200" dirty="0">
                <a:latin typeface="Arial"/>
              </a:rPr>
              <a:t>. </a:t>
            </a:r>
            <a:r>
              <a:rPr lang="en-US" sz="3200" i="1" dirty="0">
                <a:latin typeface="Arial"/>
              </a:rPr>
              <a:t>(</a:t>
            </a:r>
            <a:r>
              <a:rPr lang="en-US" sz="3200" i="1" dirty="0" err="1">
                <a:latin typeface="Arial"/>
              </a:rPr>
              <a:t>muncul</a:t>
            </a:r>
            <a:r>
              <a:rPr lang="en-US" sz="3200" i="1" dirty="0">
                <a:latin typeface="Arial"/>
              </a:rPr>
              <a:t> error)</a:t>
            </a:r>
            <a:endParaRPr dirty="0"/>
          </a:p>
        </p:txBody>
      </p:sp>
      <p:pic>
        <p:nvPicPr>
          <p:cNvPr id="57" name="Picture 56"/>
          <p:cNvPicPr/>
          <p:nvPr/>
        </p:nvPicPr>
        <p:blipFill>
          <a:blip r:embed="rId2"/>
          <a:stretch>
            <a:fillRect/>
          </a:stretch>
        </p:blipFill>
        <p:spPr>
          <a:xfrm>
            <a:off x="1200600" y="3566160"/>
            <a:ext cx="5017320" cy="11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Modifikasi [3]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28008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Buat</a:t>
            </a:r>
            <a:r>
              <a:rPr lang="en-US" sz="3200" dirty="0">
                <a:latin typeface="Arial"/>
              </a:rPr>
              <a:t> file view “</a:t>
            </a:r>
            <a:r>
              <a:rPr lang="en-US" sz="3200" dirty="0" err="1">
                <a:latin typeface="Arial"/>
              </a:rPr>
              <a:t>ftik.php</a:t>
            </a:r>
            <a:r>
              <a:rPr lang="en-US" sz="3200" dirty="0">
                <a:latin typeface="Arial"/>
              </a:rPr>
              <a:t>” </a:t>
            </a:r>
            <a:r>
              <a:rPr lang="en-US" sz="3200" dirty="0" err="1">
                <a:latin typeface="Arial"/>
              </a:rPr>
              <a:t>pada</a:t>
            </a:r>
            <a:r>
              <a:rPr lang="en-US" sz="3200" dirty="0">
                <a:latin typeface="Arial"/>
              </a:rPr>
              <a:t> folder: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latin typeface="Arial"/>
              </a:rPr>
              <a:t>Application/views/</a:t>
            </a:r>
            <a:r>
              <a:rPr lang="en-US" sz="2800" dirty="0" err="1">
                <a:latin typeface="Arial"/>
              </a:rPr>
              <a:t>ftik.php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Lakukan</a:t>
            </a:r>
            <a:r>
              <a:rPr lang="en-US" sz="3200" dirty="0">
                <a:latin typeface="Arial"/>
              </a:rPr>
              <a:t> edit </a:t>
            </a:r>
            <a:r>
              <a:rPr lang="en-US" sz="3200" dirty="0" err="1">
                <a:latin typeface="Arial"/>
              </a:rPr>
              <a:t>pada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isi</a:t>
            </a:r>
            <a:r>
              <a:rPr lang="en-US" sz="3200" dirty="0">
                <a:latin typeface="Arial"/>
              </a:rPr>
              <a:t> file </a:t>
            </a:r>
            <a:r>
              <a:rPr lang="en-US" sz="3200" dirty="0" err="1">
                <a:latin typeface="Arial"/>
              </a:rPr>
              <a:t>sbb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lang="en-US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endParaRPr lang="en-US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err="1" smtClean="0">
                <a:latin typeface="Arial"/>
              </a:rPr>
              <a:t>Simpan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file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Refresh </a:t>
            </a:r>
            <a:r>
              <a:rPr lang="en-US" sz="3200" dirty="0" err="1">
                <a:latin typeface="Arial"/>
              </a:rPr>
              <a:t>halaman</a:t>
            </a:r>
            <a:r>
              <a:rPr lang="en-US" sz="3200" dirty="0">
                <a:latin typeface="Arial"/>
              </a:rPr>
              <a:t> web CI </a:t>
            </a:r>
            <a:r>
              <a:rPr lang="en-US" sz="3200" dirty="0" err="1">
                <a:latin typeface="Arial"/>
              </a:rPr>
              <a:t>dan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lihat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perubahan</a:t>
            </a:r>
            <a:r>
              <a:rPr lang="en-US" sz="3200" dirty="0">
                <a:latin typeface="Arial"/>
              </a:rPr>
              <a:t> yang </a:t>
            </a:r>
            <a:r>
              <a:rPr lang="en-US" sz="3200" dirty="0" err="1">
                <a:latin typeface="Arial"/>
              </a:rPr>
              <a:t>terjadi</a:t>
            </a:r>
            <a:r>
              <a:rPr lang="en-US" sz="3200" dirty="0">
                <a:latin typeface="Arial"/>
              </a:rPr>
              <a:t>.</a:t>
            </a:r>
            <a:endParaRPr dirty="0"/>
          </a:p>
        </p:txBody>
      </p:sp>
      <p:pic>
        <p:nvPicPr>
          <p:cNvPr id="60" name="Picture 59"/>
          <p:cNvPicPr/>
          <p:nvPr/>
        </p:nvPicPr>
        <p:blipFill>
          <a:blip r:embed="rId2"/>
          <a:stretch>
            <a:fillRect/>
          </a:stretch>
        </p:blipFill>
        <p:spPr>
          <a:xfrm>
            <a:off x="1198440" y="3347789"/>
            <a:ext cx="5751000" cy="19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very</cp:lastModifiedBy>
  <cp:revision>1</cp:revision>
  <dcterms:modified xsi:type="dcterms:W3CDTF">2015-10-06T03:22:14Z</dcterms:modified>
</cp:coreProperties>
</file>