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1" d="100"/>
          <a:sy n="71" d="100"/>
        </p:scale>
        <p:origin x="-113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1141-6688-4E39-9DEF-DA44E9305CBE}" type="datetimeFigureOut">
              <a:rPr lang="en-US" smtClean="0"/>
              <a:pPr/>
              <a:t>10/09/2012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7FE36C9-387D-4206-8E92-73A7045930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1141-6688-4E39-9DEF-DA44E9305CBE}" type="datetimeFigureOut">
              <a:rPr lang="en-US" smtClean="0"/>
              <a:pPr/>
              <a:t>10/09/2012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36C9-387D-4206-8E92-73A7045930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1141-6688-4E39-9DEF-DA44E9305CBE}" type="datetimeFigureOut">
              <a:rPr lang="en-US" smtClean="0"/>
              <a:pPr/>
              <a:t>10/09/2012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36C9-387D-4206-8E92-73A7045930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1141-6688-4E39-9DEF-DA44E9305CBE}" type="datetimeFigureOut">
              <a:rPr lang="en-US" smtClean="0"/>
              <a:pPr/>
              <a:t>10/09/2012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36C9-387D-4206-8E92-73A7045930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1141-6688-4E39-9DEF-DA44E9305CBE}" type="datetimeFigureOut">
              <a:rPr lang="en-US" smtClean="0"/>
              <a:pPr/>
              <a:t>10/09/2012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7FE36C9-387D-4206-8E92-73A7045930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1141-6688-4E39-9DEF-DA44E9305CBE}" type="datetimeFigureOut">
              <a:rPr lang="en-US" smtClean="0"/>
              <a:pPr/>
              <a:t>10/09/2012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36C9-387D-4206-8E92-73A7045930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1141-6688-4E39-9DEF-DA44E9305CBE}" type="datetimeFigureOut">
              <a:rPr lang="en-US" smtClean="0"/>
              <a:pPr/>
              <a:t>10/09/2012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36C9-387D-4206-8E92-73A7045930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1141-6688-4E39-9DEF-DA44E9305CBE}" type="datetimeFigureOut">
              <a:rPr lang="en-US" smtClean="0"/>
              <a:pPr/>
              <a:t>10/09/2012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36C9-387D-4206-8E92-73A7045930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1141-6688-4E39-9DEF-DA44E9305CBE}" type="datetimeFigureOut">
              <a:rPr lang="en-US" smtClean="0"/>
              <a:pPr/>
              <a:t>10/09/2012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36C9-387D-4206-8E92-73A7045930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1141-6688-4E39-9DEF-DA44E9305CBE}" type="datetimeFigureOut">
              <a:rPr lang="en-US" smtClean="0"/>
              <a:pPr/>
              <a:t>10/09/2012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36C9-387D-4206-8E92-73A7045930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1141-6688-4E39-9DEF-DA44E9305CBE}" type="datetimeFigureOut">
              <a:rPr lang="en-US" smtClean="0"/>
              <a:pPr/>
              <a:t>10/09/2012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7FE36C9-387D-4206-8E92-73A7045930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8CA1141-6688-4E39-9DEF-DA44E9305CBE}" type="datetimeFigureOut">
              <a:rPr lang="en-US" smtClean="0"/>
              <a:pPr/>
              <a:t>10/09/2012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7FE36C9-387D-4206-8E92-73A7045930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- PERTEMUAN 2-</a:t>
            </a:r>
          </a:p>
          <a:p>
            <a:r>
              <a:rPr lang="en-US" b="1" dirty="0" smtClean="0"/>
              <a:t>CONSTRUCTOR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PBO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209800"/>
          </a:xfrm>
        </p:spPr>
        <p:txBody>
          <a:bodyPr/>
          <a:lstStyle/>
          <a:p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diciptakan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dipanggil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Java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instan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514600"/>
          </a:xfrm>
        </p:spPr>
        <p:txBody>
          <a:bodyPr/>
          <a:lstStyle/>
          <a:p>
            <a:r>
              <a:rPr lang="en-US" dirty="0" err="1" smtClean="0"/>
              <a:t>Namanya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endParaRPr lang="en-US" dirty="0" smtClean="0"/>
          </a:p>
          <a:p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public</a:t>
            </a:r>
            <a:endParaRPr lang="en-US" dirty="0" smtClean="0"/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balik</a:t>
            </a:r>
            <a:r>
              <a:rPr lang="en-US" dirty="0" smtClean="0"/>
              <a:t> (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 smtClean="0"/>
              <a:t>boleh</a:t>
            </a:r>
            <a:r>
              <a:rPr lang="en-US" b="1" dirty="0" smtClean="0"/>
              <a:t> </a:t>
            </a:r>
            <a:r>
              <a:rPr lang="en-US" b="1" dirty="0" err="1" smtClean="0"/>
              <a:t>ada</a:t>
            </a:r>
            <a:r>
              <a:rPr lang="en-US" b="1" dirty="0" smtClean="0"/>
              <a:t> </a:t>
            </a:r>
            <a:r>
              <a:rPr lang="en-US" b="1" dirty="0" err="1" smtClean="0"/>
              <a:t>kata-kunci</a:t>
            </a:r>
            <a:r>
              <a:rPr lang="en-US" b="1" dirty="0" smtClean="0"/>
              <a:t> void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5000" t="25000" r="16250" b="25000"/>
          <a:stretch>
            <a:fillRect/>
          </a:stretch>
        </p:blipFill>
        <p:spPr bwMode="auto">
          <a:xfrm>
            <a:off x="838200" y="1066800"/>
            <a:ext cx="5943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35000" t="57000" r="31250" b="25000"/>
          <a:stretch>
            <a:fillRect/>
          </a:stretch>
        </p:blipFill>
        <p:spPr bwMode="auto">
          <a:xfrm>
            <a:off x="838200" y="50292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ight Brace 7"/>
          <p:cNvSpPr/>
          <p:nvPr/>
        </p:nvSpPr>
        <p:spPr>
          <a:xfrm>
            <a:off x="3200400" y="1219200"/>
            <a:ext cx="152400" cy="381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352800" y="14478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24400" y="990600"/>
            <a:ext cx="18288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Punya</a:t>
            </a:r>
            <a:r>
              <a:rPr lang="en-US" dirty="0" smtClean="0"/>
              <a:t> 2 parameter/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instan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200400" y="2590800"/>
            <a:ext cx="1676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53000" y="2438400"/>
            <a:ext cx="16002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instan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diisikan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argumen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34200" y="1828800"/>
            <a:ext cx="1828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 = </a:t>
            </a:r>
            <a:r>
              <a:rPr lang="en-US" dirty="0" err="1" smtClean="0"/>
              <a:t>Nama</a:t>
            </a:r>
            <a:r>
              <a:rPr lang="en-US" dirty="0" smtClean="0"/>
              <a:t> class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</a:t>
            </a:r>
            <a:r>
              <a:rPr lang="en-US" dirty="0" err="1" smtClean="0"/>
              <a:t>Konstruktor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Overloading </a:t>
            </a:r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pembeda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 yang lain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parameter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parameter.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new Mobil</a:t>
            </a:r>
            <a:r>
              <a:rPr lang="en-US" dirty="0" smtClean="0"/>
              <a:t>()</a:t>
            </a:r>
            <a:endParaRPr lang="en-US" dirty="0" smtClean="0"/>
          </a:p>
          <a:p>
            <a:pPr lvl="1"/>
            <a:r>
              <a:rPr lang="en-US" dirty="0" smtClean="0"/>
              <a:t>new </a:t>
            </a:r>
            <a:r>
              <a:rPr lang="en-US" dirty="0" smtClean="0"/>
              <a:t>Mobil(“</a:t>
            </a:r>
            <a:r>
              <a:rPr lang="en-US" dirty="0" err="1" smtClean="0"/>
              <a:t>Merah</a:t>
            </a:r>
            <a:r>
              <a:rPr lang="en-US" dirty="0" smtClean="0"/>
              <a:t>”, 2003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Overloading </a:t>
            </a:r>
            <a:r>
              <a:rPr lang="en-US" dirty="0" err="1" smtClean="0"/>
              <a:t>Konstruktor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35000" t="27000" r="22500" b="25000"/>
          <a:stretch>
            <a:fillRect/>
          </a:stretch>
        </p:blipFill>
        <p:spPr bwMode="auto">
          <a:xfrm>
            <a:off x="1066800" y="838200"/>
            <a:ext cx="5181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l="35000" t="57000" r="31250" b="25000"/>
          <a:stretch>
            <a:fillRect/>
          </a:stretch>
        </p:blipFill>
        <p:spPr bwMode="auto">
          <a:xfrm>
            <a:off x="1066800" y="45720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“this”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066800"/>
          </a:xfrm>
        </p:spPr>
        <p:txBody>
          <a:bodyPr/>
          <a:lstStyle/>
          <a:p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“this” </a:t>
            </a:r>
            <a:r>
              <a:rPr lang="en-US" dirty="0" err="1" smtClean="0"/>
              <a:t>dipergunakan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sekarang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4375" t="45760" r="41250" b="12000"/>
          <a:stretch>
            <a:fillRect/>
          </a:stretch>
        </p:blipFill>
        <p:spPr bwMode="auto">
          <a:xfrm>
            <a:off x="1447799" y="2590800"/>
            <a:ext cx="614795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161</TotalTime>
  <Words>147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Equity</vt:lpstr>
      <vt:lpstr>PBO</vt:lpstr>
      <vt:lpstr>Definisi Konstruktor</vt:lpstr>
      <vt:lpstr>Sifat Konstruktor</vt:lpstr>
      <vt:lpstr>Contoh Konstruktor</vt:lpstr>
      <vt:lpstr>Overloading Konstruktor</vt:lpstr>
      <vt:lpstr>Contoh Overloading Konstruktor</vt:lpstr>
      <vt:lpstr>Keyword “this”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PBO</dc:title>
  <dc:creator>user</dc:creator>
  <cp:lastModifiedBy>user</cp:lastModifiedBy>
  <cp:revision>20</cp:revision>
  <dcterms:created xsi:type="dcterms:W3CDTF">2012-08-21T03:23:28Z</dcterms:created>
  <dcterms:modified xsi:type="dcterms:W3CDTF">2012-09-10T14:41:41Z</dcterms:modified>
</cp:coreProperties>
</file>