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0" r:id="rId9"/>
    <p:sldId id="268" r:id="rId10"/>
    <p:sldId id="260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9B15F4-407A-4AD6-8812-B52B6A16E40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8FCB48-01CB-4251-803E-CCCA687BEC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 3-</a:t>
            </a:r>
          </a:p>
          <a:p>
            <a:r>
              <a:rPr lang="en-US" b="1" dirty="0" smtClean="0"/>
              <a:t>INHERITANCE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PBO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Profesi</a:t>
            </a:r>
            <a:endParaRPr lang="en-US" dirty="0" smtClean="0"/>
          </a:p>
          <a:p>
            <a:pPr algn="ctr"/>
            <a:r>
              <a:rPr lang="en-US" dirty="0" err="1" smtClean="0"/>
              <a:t>Orang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352800"/>
            <a:ext cx="1219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MHS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3352800"/>
            <a:ext cx="1219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Dokter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3352800"/>
            <a:ext cx="1219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Dosen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5200" y="3352800"/>
            <a:ext cx="1219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Pegawai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2705100" y="1485900"/>
            <a:ext cx="9144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rot="5400000" flipH="1" flipV="1">
            <a:off x="3733800" y="25146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4" idx="2"/>
          </p:cNvCxnSpPr>
          <p:nvPr/>
        </p:nvCxnSpPr>
        <p:spPr>
          <a:xfrm rot="16200000" flipV="1">
            <a:off x="4762500" y="2247900"/>
            <a:ext cx="914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4" idx="2"/>
          </p:cNvCxnSpPr>
          <p:nvPr/>
        </p:nvCxnSpPr>
        <p:spPr>
          <a:xfrm rot="16200000" flipV="1">
            <a:off x="5791200" y="1219200"/>
            <a:ext cx="914400" cy="3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43000" y="4191000"/>
            <a:ext cx="74676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		</a:t>
            </a:r>
            <a:r>
              <a:rPr lang="en-US" dirty="0" err="1" smtClean="0"/>
              <a:t>Nama</a:t>
            </a:r>
            <a:r>
              <a:rPr lang="en-US" dirty="0" smtClean="0"/>
              <a:t>		</a:t>
            </a:r>
            <a:r>
              <a:rPr lang="en-US" dirty="0" err="1" smtClean="0"/>
              <a:t>Nama</a:t>
            </a:r>
            <a:r>
              <a:rPr lang="en-US" dirty="0" smtClean="0"/>
              <a:t>		</a:t>
            </a:r>
            <a:r>
              <a:rPr lang="en-US" dirty="0" err="1" smtClean="0"/>
              <a:t>Nama</a:t>
            </a:r>
            <a:endParaRPr lang="en-US" dirty="0" smtClean="0"/>
          </a:p>
          <a:p>
            <a:pPr algn="ctr"/>
            <a:r>
              <a:rPr lang="en-US" dirty="0" err="1" smtClean="0"/>
              <a:t>Usia</a:t>
            </a:r>
            <a:r>
              <a:rPr lang="en-US" dirty="0" smtClean="0"/>
              <a:t>		</a:t>
            </a:r>
            <a:r>
              <a:rPr lang="en-US" dirty="0" err="1" smtClean="0"/>
              <a:t>Usia</a:t>
            </a:r>
            <a:r>
              <a:rPr lang="en-US" dirty="0" smtClean="0"/>
              <a:t> 		</a:t>
            </a:r>
            <a:r>
              <a:rPr lang="en-US" dirty="0" err="1" smtClean="0"/>
              <a:t>Usia</a:t>
            </a:r>
            <a:r>
              <a:rPr lang="en-US" dirty="0" smtClean="0"/>
              <a:t>		</a:t>
            </a:r>
            <a:r>
              <a:rPr lang="en-US" dirty="0" err="1" smtClean="0"/>
              <a:t>Usia</a:t>
            </a:r>
            <a:endParaRPr lang="en-US" dirty="0" smtClean="0"/>
          </a:p>
          <a:p>
            <a:pPr algn="ctr"/>
            <a:r>
              <a:rPr lang="en-US" dirty="0" err="1" smtClean="0"/>
              <a:t>Jurusan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Spesialis</a:t>
            </a:r>
            <a:r>
              <a:rPr lang="en-US" dirty="0" smtClean="0"/>
              <a:t>		MK		</a:t>
            </a:r>
            <a:r>
              <a:rPr lang="en-US" dirty="0" err="1" smtClean="0"/>
              <a:t>Dinas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91200" y="1752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endParaRPr lang="en-US" dirty="0" smtClean="0"/>
          </a:p>
          <a:p>
            <a:r>
              <a:rPr lang="en-US" dirty="0" err="1" smtClean="0"/>
              <a:t>Usia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hierarki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method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drawing().</a:t>
            </a:r>
          </a:p>
          <a:p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lain :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suara</a:t>
            </a:r>
            <a:r>
              <a:rPr lang="en-US" dirty="0" smtClean="0"/>
              <a:t>().</a:t>
            </a:r>
          </a:p>
          <a:p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kucing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harimau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direspon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Polymorphism.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Hewan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suara</a:t>
            </a:r>
            <a:r>
              <a:rPr lang="en-US" dirty="0" smtClean="0"/>
              <a:t>() {}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Kucing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suara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Kucing</a:t>
            </a:r>
            <a:r>
              <a:rPr lang="en-US" dirty="0" smtClean="0"/>
              <a:t> </a:t>
            </a:r>
            <a:r>
              <a:rPr lang="en-US" dirty="0" err="1" smtClean="0"/>
              <a:t>mengeong</a:t>
            </a:r>
            <a:r>
              <a:rPr lang="en-US" dirty="0" smtClean="0"/>
              <a:t>…”);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Harimau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suara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Harimau</a:t>
            </a:r>
            <a:r>
              <a:rPr lang="en-US" dirty="0" smtClean="0"/>
              <a:t> </a:t>
            </a:r>
            <a:r>
              <a:rPr lang="en-US" dirty="0" err="1" smtClean="0"/>
              <a:t>Mengaung</a:t>
            </a:r>
            <a:r>
              <a:rPr lang="en-US" dirty="0" smtClean="0"/>
              <a:t>…”);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TestPolymorphism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cetak</a:t>
            </a:r>
            <a:r>
              <a:rPr lang="en-US" dirty="0" smtClean="0"/>
              <a:t>(new </a:t>
            </a:r>
            <a:r>
              <a:rPr lang="en-US" dirty="0" err="1" smtClean="0"/>
              <a:t>Hewan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cetak</a:t>
            </a:r>
            <a:r>
              <a:rPr lang="en-US" dirty="0" smtClean="0"/>
              <a:t> (new </a:t>
            </a:r>
            <a:r>
              <a:rPr lang="en-US" dirty="0" err="1" smtClean="0"/>
              <a:t>Kucing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cetak</a:t>
            </a:r>
            <a:r>
              <a:rPr lang="en-US" dirty="0" smtClean="0"/>
              <a:t>(new </a:t>
            </a:r>
            <a:r>
              <a:rPr lang="en-US" dirty="0" err="1" smtClean="0"/>
              <a:t>Harimau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static void </a:t>
            </a:r>
            <a:r>
              <a:rPr lang="en-US" dirty="0" err="1" smtClean="0"/>
              <a:t>cetak</a:t>
            </a:r>
            <a:r>
              <a:rPr lang="en-US" dirty="0" smtClean="0"/>
              <a:t>(</a:t>
            </a:r>
            <a:r>
              <a:rPr lang="en-US" dirty="0" err="1" smtClean="0"/>
              <a:t>Hewan</a:t>
            </a:r>
            <a:r>
              <a:rPr lang="en-US" dirty="0" smtClean="0"/>
              <a:t> x) {</a:t>
            </a:r>
          </a:p>
          <a:p>
            <a:pPr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x.suara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	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</a:t>
            </a:r>
            <a:r>
              <a:rPr lang="en-US" dirty="0" err="1" smtClean="0"/>
              <a:t>Paket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folder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class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package </a:t>
            </a:r>
            <a:r>
              <a:rPr lang="en-US" dirty="0" err="1" smtClean="0"/>
              <a:t>bawaan</a:t>
            </a:r>
            <a:r>
              <a:rPr lang="en-US" dirty="0" smtClean="0"/>
              <a:t> java :</a:t>
            </a:r>
          </a:p>
          <a:p>
            <a:pPr lvl="1"/>
            <a:r>
              <a:rPr lang="en-US" dirty="0" smtClean="0"/>
              <a:t>Java.awt</a:t>
            </a:r>
          </a:p>
          <a:p>
            <a:pPr lvl="1"/>
            <a:r>
              <a:rPr lang="en-US" dirty="0" err="1" smtClean="0"/>
              <a:t>Javax.swing</a:t>
            </a:r>
            <a:endParaRPr lang="en-US" dirty="0" smtClean="0"/>
          </a:p>
          <a:p>
            <a:pPr lvl="1"/>
            <a:r>
              <a:rPr lang="en-US" dirty="0" smtClean="0"/>
              <a:t>Java.sql</a:t>
            </a:r>
          </a:p>
          <a:p>
            <a:pPr lvl="1"/>
            <a:r>
              <a:rPr lang="en-US" dirty="0" err="1" smtClean="0"/>
              <a:t>Java.applet</a:t>
            </a:r>
            <a:endParaRPr lang="en-US" dirty="0" smtClean="0"/>
          </a:p>
          <a:p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user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pakage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package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file .class yang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kelasku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c:/kelasku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2 program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//</a:t>
            </a:r>
            <a:r>
              <a:rPr lang="en-US" dirty="0" err="1" smtClean="0"/>
              <a:t>Berkas</a:t>
            </a:r>
            <a:r>
              <a:rPr lang="en-US" dirty="0" smtClean="0"/>
              <a:t> : Alif.java</a:t>
            </a:r>
          </a:p>
          <a:p>
            <a:pPr lvl="1">
              <a:buNone/>
            </a:pPr>
            <a:r>
              <a:rPr lang="en-US" dirty="0" smtClean="0"/>
              <a:t>	package </a:t>
            </a:r>
            <a:r>
              <a:rPr lang="en-US" dirty="0" err="1" smtClean="0"/>
              <a:t>kelasku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public class  </a:t>
            </a:r>
            <a:r>
              <a:rPr lang="en-US" dirty="0" err="1" smtClean="0"/>
              <a:t>Alif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		public void info() {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Alif</a:t>
            </a:r>
            <a:r>
              <a:rPr lang="en-US" dirty="0" smtClean="0"/>
              <a:t>”);</a:t>
            </a:r>
          </a:p>
          <a:p>
            <a:pPr lvl="1">
              <a:buNone/>
            </a:pPr>
            <a:r>
              <a:rPr lang="en-US" dirty="0" smtClean="0"/>
              <a:t>		}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//</a:t>
            </a:r>
            <a:r>
              <a:rPr lang="en-US" dirty="0" err="1" smtClean="0"/>
              <a:t>Berkas</a:t>
            </a:r>
            <a:r>
              <a:rPr lang="en-US" dirty="0" smtClean="0"/>
              <a:t> : Bata.java</a:t>
            </a:r>
          </a:p>
          <a:p>
            <a:pPr lvl="1">
              <a:buNone/>
            </a:pPr>
            <a:r>
              <a:rPr lang="en-US" dirty="0" smtClean="0"/>
              <a:t>	package </a:t>
            </a:r>
            <a:r>
              <a:rPr lang="en-US" dirty="0" err="1" smtClean="0"/>
              <a:t>kelasku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public class  Bata {</a:t>
            </a:r>
          </a:p>
          <a:p>
            <a:pPr lvl="1">
              <a:buNone/>
            </a:pPr>
            <a:r>
              <a:rPr lang="en-US" dirty="0" smtClean="0"/>
              <a:t>		public void info() {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Kelas</a:t>
            </a:r>
            <a:r>
              <a:rPr lang="en-US" dirty="0" smtClean="0"/>
              <a:t> Bata”);</a:t>
            </a:r>
          </a:p>
          <a:p>
            <a:pPr lvl="1">
              <a:buNone/>
            </a:pPr>
            <a:r>
              <a:rPr lang="en-US" dirty="0" smtClean="0"/>
              <a:t>		}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nama_paket.nama_berkas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 : import </a:t>
            </a:r>
            <a:r>
              <a:rPr lang="en-US" dirty="0" err="1" smtClean="0"/>
              <a:t>java.util.Date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TesPaket.java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C:/</a:t>
            </a:r>
          </a:p>
          <a:p>
            <a:pPr>
              <a:buNone/>
            </a:pPr>
            <a:r>
              <a:rPr lang="en-US" dirty="0" smtClean="0"/>
              <a:t>	import </a:t>
            </a:r>
            <a:r>
              <a:rPr lang="en-US" dirty="0" err="1" smtClean="0"/>
              <a:t>kelasku.Alif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import </a:t>
            </a:r>
            <a:r>
              <a:rPr lang="en-US" dirty="0" err="1" smtClean="0"/>
              <a:t>kelasku.Bata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public class  </a:t>
            </a:r>
            <a:r>
              <a:rPr lang="en-US" dirty="0" err="1" smtClean="0"/>
              <a:t>TesPaket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	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en-US" dirty="0" smtClean="0"/>
              <a:t>		       </a:t>
            </a:r>
            <a:r>
              <a:rPr lang="en-US" dirty="0" err="1" smtClean="0"/>
              <a:t>Alif</a:t>
            </a:r>
            <a:r>
              <a:rPr lang="en-US" dirty="0" smtClean="0"/>
              <a:t> obj1 = new </a:t>
            </a:r>
            <a:r>
              <a:rPr lang="en-US" dirty="0" err="1" smtClean="0"/>
              <a:t>Alif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		      obj1.info();</a:t>
            </a:r>
          </a:p>
          <a:p>
            <a:pPr lvl="1">
              <a:buNone/>
            </a:pPr>
            <a:r>
              <a:rPr lang="en-US" dirty="0" smtClean="0"/>
              <a:t> 		      Bata obj2 = new Bata();</a:t>
            </a:r>
          </a:p>
          <a:p>
            <a:pPr lvl="1">
              <a:buNone/>
            </a:pPr>
            <a:r>
              <a:rPr lang="en-US" dirty="0" smtClean="0"/>
              <a:t>		      obj2.info();</a:t>
            </a:r>
          </a:p>
          <a:p>
            <a:pPr lvl="1">
              <a:buNone/>
            </a:pPr>
            <a:r>
              <a:rPr lang="en-US" dirty="0" smtClean="0"/>
              <a:t>		}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</a:t>
            </a:r>
            <a:r>
              <a:rPr lang="en-US" dirty="0" err="1" smtClean="0"/>
              <a:t>Pewarisan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/>
          <a:lstStyle/>
          <a:p>
            <a:r>
              <a:rPr lang="en-US" dirty="0" err="1" smtClean="0"/>
              <a:t>Pewarisan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PBO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nol.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676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Kelas</a:t>
            </a:r>
            <a:r>
              <a:rPr lang="en-US" dirty="0" smtClean="0"/>
              <a:t> A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209800"/>
            <a:ext cx="20574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variabelInstanZ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metodeX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metodeY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1905000" y="3733800"/>
            <a:ext cx="381000" cy="8382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4572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Kelas</a:t>
            </a:r>
            <a:r>
              <a:rPr lang="en-US" dirty="0" smtClean="0"/>
              <a:t> B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5105400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5943600"/>
            <a:ext cx="2057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metodeW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>
            <a:off x="3200400" y="2590800"/>
            <a:ext cx="1295400" cy="32004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28194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sendirinya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KelasB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mewarisi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semua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metode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variabel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instan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/>
              <a:t>milik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KelasA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FF0000"/>
                </a:solidFill>
              </a:rPr>
              <a:t>yang </a:t>
            </a:r>
            <a:r>
              <a:rPr lang="en-US" sz="2000" b="1" dirty="0" err="1" smtClean="0">
                <a:solidFill>
                  <a:srgbClr val="FF0000"/>
                </a:solidFill>
              </a:rPr>
              <a:t>tidak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bersifat</a:t>
            </a:r>
            <a:r>
              <a:rPr lang="en-US" sz="2000" b="1" dirty="0" smtClean="0">
                <a:solidFill>
                  <a:srgbClr val="FF0000"/>
                </a:solidFill>
              </a:rPr>
              <a:t> private.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191000" y="5867400"/>
            <a:ext cx="2133600" cy="609600"/>
          </a:xfrm>
          <a:prstGeom prst="wedgeRectCallout">
            <a:avLst>
              <a:gd name="adj1" fmla="val -104507"/>
              <a:gd name="adj2" fmla="val 102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Metode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tambahan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Inheritance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4375" t="41000" r="16875" b="40000"/>
          <a:stretch>
            <a:fillRect/>
          </a:stretch>
        </p:blipFill>
        <p:spPr bwMode="auto">
          <a:xfrm>
            <a:off x="1066799" y="1752600"/>
            <a:ext cx="750770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4375" t="41000" r="34375" b="40000"/>
          <a:stretch>
            <a:fillRect/>
          </a:stretch>
        </p:blipFill>
        <p:spPr bwMode="auto">
          <a:xfrm>
            <a:off x="1066800" y="3581400"/>
            <a:ext cx="481263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5562600"/>
            <a:ext cx="62484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Keyword extends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menyatakan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class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turunan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class lain. </a:t>
            </a:r>
            <a:r>
              <a:rPr lang="en-US" b="1" dirty="0" err="1" smtClean="0"/>
              <a:t>Sebuah</a:t>
            </a:r>
            <a:r>
              <a:rPr lang="en-US" b="1" dirty="0" smtClean="0"/>
              <a:t> class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boleh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class </a:t>
            </a:r>
            <a:r>
              <a:rPr lang="en-US" b="1" dirty="0" err="1" smtClean="0"/>
              <a:t>induk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47800"/>
          </a:xfrm>
        </p:spPr>
        <p:txBody>
          <a:bodyPr/>
          <a:lstStyle/>
          <a:p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agar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instans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sub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4375" t="41000" r="17500" b="32000"/>
          <a:stretch>
            <a:fillRect/>
          </a:stretch>
        </p:blipFill>
        <p:spPr bwMode="auto">
          <a:xfrm>
            <a:off x="762000" y="3124200"/>
            <a:ext cx="782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4375" t="41000" r="17500" b="40000"/>
          <a:stretch>
            <a:fillRect/>
          </a:stretch>
        </p:blipFill>
        <p:spPr bwMode="auto">
          <a:xfrm>
            <a:off x="838200" y="2971800"/>
            <a:ext cx="710264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22860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muncul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pesan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kesalahan</a:t>
            </a:r>
            <a:r>
              <a:rPr lang="en-US" sz="2000" b="1" dirty="0" smtClean="0"/>
              <a:t> : </a:t>
            </a:r>
            <a:r>
              <a:rPr lang="en-US" sz="2000" b="1" dirty="0" err="1" smtClean="0"/>
              <a:t>Undifined</a:t>
            </a:r>
            <a:r>
              <a:rPr lang="en-US" sz="2000" b="1" dirty="0" smtClean="0"/>
              <a:t> variable : a</a:t>
            </a:r>
            <a:endParaRPr lang="en-US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34375" t="41000" r="16875" b="38000"/>
          <a:stretch>
            <a:fillRect/>
          </a:stretch>
        </p:blipFill>
        <p:spPr bwMode="auto">
          <a:xfrm>
            <a:off x="762000" y="228600"/>
            <a:ext cx="764177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l="34375" t="41000" r="35625" b="40000"/>
          <a:stretch>
            <a:fillRect/>
          </a:stretch>
        </p:blipFill>
        <p:spPr bwMode="auto">
          <a:xfrm>
            <a:off x="838201" y="4876800"/>
            <a:ext cx="4495800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1143000"/>
          </a:xfrm>
        </p:spPr>
        <p:txBody>
          <a:bodyPr/>
          <a:lstStyle/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3962400" cy="4572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Orang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private String </a:t>
            </a:r>
            <a:r>
              <a:rPr lang="en-US" dirty="0" err="1" smtClean="0"/>
              <a:t>nama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Orang</a:t>
            </a:r>
            <a:r>
              <a:rPr lang="en-US" dirty="0" smtClean="0"/>
              <a:t>(String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this.nama</a:t>
            </a:r>
            <a:r>
              <a:rPr lang="en-US" dirty="0" smtClean="0"/>
              <a:t> = </a:t>
            </a:r>
            <a:r>
              <a:rPr lang="en-US" dirty="0" err="1" smtClean="0"/>
              <a:t>nama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this.usia</a:t>
            </a:r>
            <a:r>
              <a:rPr lang="en-US" dirty="0" smtClean="0"/>
              <a:t> = </a:t>
            </a:r>
            <a:r>
              <a:rPr lang="en-US" dirty="0" err="1" smtClean="0"/>
              <a:t>usia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</a:t>
            </a:r>
            <a:r>
              <a:rPr lang="en-US" dirty="0" err="1" smtClean="0"/>
              <a:t>Metode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public void info()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: " + </a:t>
            </a:r>
            <a:r>
              <a:rPr lang="en-US" dirty="0" err="1" smtClean="0"/>
              <a:t>this.nama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Usia</a:t>
            </a:r>
            <a:r>
              <a:rPr lang="en-US" dirty="0" smtClean="0"/>
              <a:t> : " + </a:t>
            </a:r>
            <a:r>
              <a:rPr lang="en-US" dirty="0" err="1" smtClean="0"/>
              <a:t>this.usia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0" y="3810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Pegawai</a:t>
            </a:r>
            <a:r>
              <a:rPr lang="en-US" dirty="0" smtClean="0"/>
              <a:t> extends </a:t>
            </a:r>
            <a:r>
              <a:rPr lang="en-US" dirty="0" err="1" smtClean="0"/>
              <a:t>Orang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protected String </a:t>
            </a:r>
            <a:r>
              <a:rPr lang="en-US" dirty="0" err="1" smtClean="0"/>
              <a:t>noPegawai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//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Pegawai</a:t>
            </a:r>
            <a:r>
              <a:rPr lang="en-US" dirty="0" smtClean="0"/>
              <a:t>(String </a:t>
            </a:r>
            <a:r>
              <a:rPr lang="en-US" dirty="0" err="1" smtClean="0"/>
              <a:t>noPegawai</a:t>
            </a:r>
            <a:r>
              <a:rPr lang="en-US" dirty="0" smtClean="0"/>
              <a:t>, String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super(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usia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this.noPegawai</a:t>
            </a:r>
            <a:r>
              <a:rPr lang="en-US" dirty="0" smtClean="0"/>
              <a:t> = </a:t>
            </a:r>
            <a:r>
              <a:rPr lang="en-US" dirty="0" err="1" smtClean="0"/>
              <a:t>noPegawai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//</a:t>
            </a:r>
            <a:r>
              <a:rPr lang="en-US" dirty="0" err="1" smtClean="0"/>
              <a:t>Metode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public void info()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("No. </a:t>
            </a:r>
            <a:r>
              <a:rPr lang="en-US" dirty="0" err="1" smtClean="0"/>
              <a:t>Pegawai</a:t>
            </a:r>
            <a:r>
              <a:rPr lang="en-US" dirty="0" smtClean="0"/>
              <a:t> : " + </a:t>
            </a:r>
            <a:r>
              <a:rPr lang="en-US" dirty="0" err="1" smtClean="0"/>
              <a:t>this.noPegawai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super.info();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KonstruktorSuperkelas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Pegawai</a:t>
            </a:r>
            <a:r>
              <a:rPr lang="en-US" dirty="0" smtClean="0"/>
              <a:t> p1 = new </a:t>
            </a:r>
            <a:r>
              <a:rPr lang="en-US" dirty="0" err="1" smtClean="0"/>
              <a:t>Pegawai</a:t>
            </a:r>
            <a:r>
              <a:rPr lang="en-US" dirty="0" smtClean="0"/>
              <a:t>("101", "Edi", 25);</a:t>
            </a:r>
          </a:p>
          <a:p>
            <a:pPr>
              <a:buNone/>
            </a:pPr>
            <a:r>
              <a:rPr lang="en-US" dirty="0" smtClean="0"/>
              <a:t>        p1.info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diingat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pemanggil</a:t>
            </a:r>
            <a:r>
              <a:rPr lang="en-US" sz="2800" dirty="0" smtClean="0"/>
              <a:t> </a:t>
            </a:r>
            <a:r>
              <a:rPr lang="en-US" sz="2800" dirty="0" err="1" smtClean="0"/>
              <a:t>konstuktor</a:t>
            </a:r>
            <a:r>
              <a:rPr lang="en-US" sz="2800" dirty="0" smtClean="0"/>
              <a:t> super: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Pemanggil</a:t>
            </a:r>
            <a:r>
              <a:rPr lang="en-US" dirty="0" smtClean="0"/>
              <a:t> super() HARUS DIJADIKAN PERNYATAAN PERTAMA DALAM constructor.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Pemanggil</a:t>
            </a:r>
            <a:r>
              <a:rPr lang="en-US" dirty="0" smtClean="0"/>
              <a:t> super()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constructor. 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Termasuk</a:t>
            </a:r>
            <a:r>
              <a:rPr lang="en-US" dirty="0" smtClean="0"/>
              <a:t> constructor this()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pemanggil</a:t>
            </a:r>
            <a:r>
              <a:rPr lang="en-US" dirty="0" smtClean="0"/>
              <a:t> super() TIDAK BOLEH TERJADI DALAM constructor YANG SAMA.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4953000" cy="6248400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Simpan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nama</a:t>
            </a:r>
            <a:r>
              <a:rPr lang="en-US" sz="2000" b="1" dirty="0" smtClean="0"/>
              <a:t> Inheritance1.java</a:t>
            </a:r>
          </a:p>
          <a:p>
            <a:pPr>
              <a:buNone/>
            </a:pPr>
            <a:r>
              <a:rPr lang="en-US" sz="2000" dirty="0" smtClean="0"/>
              <a:t>	class </a:t>
            </a:r>
            <a:r>
              <a:rPr lang="en-US" sz="2000" dirty="0" smtClean="0"/>
              <a:t>Inheritance1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private </a:t>
            </a:r>
            <a:r>
              <a:rPr lang="en-US" sz="2000" dirty="0" smtClean="0"/>
              <a:t>String </a:t>
            </a:r>
            <a:r>
              <a:rPr lang="en-US" sz="2000" dirty="0" err="1" smtClean="0"/>
              <a:t>nim</a:t>
            </a:r>
            <a:r>
              <a:rPr lang="en-US" sz="2000" dirty="0" smtClean="0"/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private </a:t>
            </a:r>
            <a:r>
              <a:rPr lang="en-US" sz="2000" dirty="0" smtClean="0"/>
              <a:t>String </a:t>
            </a:r>
            <a:r>
              <a:rPr lang="en-US" sz="2000" dirty="0" err="1" smtClean="0"/>
              <a:t>nama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	public </a:t>
            </a:r>
            <a:r>
              <a:rPr lang="en-US" sz="2000" dirty="0" smtClean="0"/>
              <a:t>void </a:t>
            </a:r>
            <a:r>
              <a:rPr lang="en-US" sz="2000" dirty="0" err="1" smtClean="0"/>
              <a:t>setnim</a:t>
            </a:r>
            <a:r>
              <a:rPr lang="en-US" sz="2000" dirty="0" smtClean="0"/>
              <a:t> 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vnim</a:t>
            </a:r>
            <a:r>
              <a:rPr lang="en-US" sz="2000" dirty="0" smtClean="0"/>
              <a:t>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nim</a:t>
            </a:r>
            <a:r>
              <a:rPr lang="en-US" sz="2000" dirty="0" smtClean="0"/>
              <a:t>=</a:t>
            </a:r>
            <a:r>
              <a:rPr lang="en-US" sz="2000" dirty="0" err="1" smtClean="0"/>
              <a:t>vnim</a:t>
            </a:r>
            <a:r>
              <a:rPr lang="en-US" sz="2000" dirty="0" smtClean="0"/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public </a:t>
            </a:r>
            <a:r>
              <a:rPr lang="en-US" sz="2000" dirty="0" smtClean="0"/>
              <a:t>void </a:t>
            </a:r>
            <a:r>
              <a:rPr lang="en-US" sz="2000" dirty="0" err="1" smtClean="0"/>
              <a:t>setnama</a:t>
            </a:r>
            <a:r>
              <a:rPr lang="en-US" sz="2000" dirty="0" smtClean="0"/>
              <a:t> (String </a:t>
            </a:r>
            <a:r>
              <a:rPr lang="en-US" sz="2000" dirty="0" err="1" smtClean="0"/>
              <a:t>vnama</a:t>
            </a:r>
            <a:r>
              <a:rPr lang="en-US" sz="2000" dirty="0" smtClean="0"/>
              <a:t>){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nama</a:t>
            </a:r>
            <a:r>
              <a:rPr lang="en-US" sz="2000" dirty="0" smtClean="0"/>
              <a:t>=</a:t>
            </a:r>
            <a:r>
              <a:rPr lang="en-US" sz="2000" dirty="0" err="1" smtClean="0"/>
              <a:t>vnama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public </a:t>
            </a:r>
            <a:r>
              <a:rPr lang="en-US" sz="2000" dirty="0" smtClean="0"/>
              <a:t>String </a:t>
            </a:r>
            <a:r>
              <a:rPr lang="en-US" sz="2000" dirty="0" err="1" smtClean="0"/>
              <a:t>getnim</a:t>
            </a:r>
            <a:r>
              <a:rPr lang="en-US" sz="2000" dirty="0" smtClean="0"/>
              <a:t>()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return </a:t>
            </a:r>
            <a:r>
              <a:rPr lang="en-US" sz="2000" dirty="0" smtClean="0"/>
              <a:t>(</a:t>
            </a:r>
            <a:r>
              <a:rPr lang="en-US" sz="2000" dirty="0" err="1" smtClean="0"/>
              <a:t>nim</a:t>
            </a:r>
            <a:r>
              <a:rPr lang="en-US" sz="2000" dirty="0" smtClean="0"/>
              <a:t>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public </a:t>
            </a:r>
            <a:r>
              <a:rPr lang="en-US" sz="2000" dirty="0" smtClean="0"/>
              <a:t>String </a:t>
            </a:r>
            <a:r>
              <a:rPr lang="en-US" sz="2000" dirty="0" err="1" smtClean="0"/>
              <a:t>getnama</a:t>
            </a:r>
            <a:r>
              <a:rPr lang="en-US" sz="2000" dirty="0" smtClean="0"/>
              <a:t>()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return </a:t>
            </a:r>
            <a:r>
              <a:rPr lang="en-US" sz="2000" dirty="0" smtClean="0"/>
              <a:t>(</a:t>
            </a:r>
            <a:r>
              <a:rPr lang="en-US" sz="2000" dirty="0" err="1" smtClean="0"/>
              <a:t>nama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public </a:t>
            </a:r>
            <a:r>
              <a:rPr lang="en-US" sz="2000" dirty="0" smtClean="0"/>
              <a:t>void display</a:t>
            </a:r>
            <a:r>
              <a:rPr lang="en-US" sz="2000" dirty="0" smtClean="0"/>
              <a:t>()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(“NPM”+</a:t>
            </a:r>
            <a:r>
              <a:rPr lang="en-US" sz="2000" dirty="0" err="1" smtClean="0"/>
              <a:t>getnim</a:t>
            </a:r>
            <a:r>
              <a:rPr lang="en-US" sz="2000" dirty="0" smtClean="0"/>
              <a:t>());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en-US" sz="2000" dirty="0" err="1" smtClean="0"/>
              <a:t>Nama</a:t>
            </a:r>
            <a:r>
              <a:rPr lang="en-US" sz="2000" dirty="0" smtClean="0"/>
              <a:t>”+</a:t>
            </a:r>
            <a:r>
              <a:rPr lang="en-US" sz="2000" dirty="0" err="1" smtClean="0"/>
              <a:t>getnama</a:t>
            </a:r>
            <a:r>
              <a:rPr lang="en-US" sz="2000" dirty="0" smtClean="0"/>
              <a:t>());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00600" y="152400"/>
            <a:ext cx="434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Simpan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nama</a:t>
            </a:r>
            <a:r>
              <a:rPr lang="en-US" sz="1600" b="1" dirty="0" smtClean="0"/>
              <a:t> Inheritance2.java</a:t>
            </a:r>
          </a:p>
          <a:p>
            <a:r>
              <a:rPr lang="en-US" sz="1600" dirty="0" smtClean="0"/>
              <a:t>class Inheritance2 extends </a:t>
            </a:r>
            <a:r>
              <a:rPr lang="en-US" sz="1600" dirty="0" smtClean="0"/>
              <a:t>Inheritance1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     private </a:t>
            </a:r>
            <a:r>
              <a:rPr lang="en-US" sz="1600" dirty="0" smtClean="0"/>
              <a:t>double </a:t>
            </a:r>
            <a:r>
              <a:rPr lang="en-US" sz="1600" dirty="0" err="1" smtClean="0"/>
              <a:t>ip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        public </a:t>
            </a:r>
            <a:r>
              <a:rPr lang="en-US" sz="1600" dirty="0" smtClean="0"/>
              <a:t>void </a:t>
            </a:r>
            <a:r>
              <a:rPr lang="en-US" sz="1600" dirty="0" err="1" smtClean="0"/>
              <a:t>setip</a:t>
            </a:r>
            <a:r>
              <a:rPr lang="en-US" sz="1600" dirty="0" smtClean="0"/>
              <a:t> (double </a:t>
            </a:r>
            <a:r>
              <a:rPr lang="en-US" sz="1600" dirty="0" err="1" smtClean="0"/>
              <a:t>vip</a:t>
            </a:r>
            <a:r>
              <a:rPr lang="en-US" sz="1600" dirty="0" smtClean="0"/>
              <a:t>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ip</a:t>
            </a:r>
            <a:r>
              <a:rPr lang="en-US" sz="1600" dirty="0" smtClean="0"/>
              <a:t>=</a:t>
            </a:r>
            <a:r>
              <a:rPr lang="en-US" sz="1600" dirty="0" err="1" smtClean="0"/>
              <a:t>vip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         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public </a:t>
            </a:r>
            <a:r>
              <a:rPr lang="en-US" sz="1600" dirty="0" smtClean="0"/>
              <a:t>double </a:t>
            </a:r>
            <a:r>
              <a:rPr lang="en-US" sz="1600" dirty="0" err="1" smtClean="0"/>
              <a:t>getip</a:t>
            </a:r>
            <a:r>
              <a:rPr lang="en-US" sz="1600" dirty="0" smtClean="0"/>
              <a:t>()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return(</a:t>
            </a:r>
            <a:r>
              <a:rPr lang="en-US" sz="1600" dirty="0" err="1" smtClean="0"/>
              <a:t>ip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          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          public </a:t>
            </a:r>
            <a:r>
              <a:rPr lang="en-US" sz="1600" dirty="0" smtClean="0"/>
              <a:t>void display</a:t>
            </a:r>
            <a:r>
              <a:rPr lang="en-US" sz="1600" dirty="0" smtClean="0"/>
              <a:t>()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</a:t>
            </a:r>
            <a:r>
              <a:rPr lang="en-US" sz="1600" dirty="0" err="1" smtClean="0"/>
              <a:t>Nama</a:t>
            </a:r>
            <a:r>
              <a:rPr lang="en-US" sz="1600" dirty="0" smtClean="0"/>
              <a:t> : “+</a:t>
            </a:r>
            <a:r>
              <a:rPr lang="en-US" sz="1600" dirty="0" err="1" smtClean="0"/>
              <a:t>getnama</a:t>
            </a:r>
            <a:r>
              <a:rPr lang="en-US" sz="1600" dirty="0" smtClean="0"/>
              <a:t>());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</a:t>
            </a:r>
            <a:r>
              <a:rPr lang="en-US" sz="1600" dirty="0" smtClean="0"/>
              <a:t>NIM </a:t>
            </a:r>
            <a:r>
              <a:rPr lang="en-US" sz="1600" dirty="0" smtClean="0"/>
              <a:t>: “+</a:t>
            </a:r>
            <a:r>
              <a:rPr lang="en-US" sz="1600" dirty="0" err="1" smtClean="0"/>
              <a:t>getnim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(“IP : “+</a:t>
            </a:r>
            <a:r>
              <a:rPr lang="en-US" sz="1600" dirty="0" err="1" smtClean="0"/>
              <a:t>getip</a:t>
            </a:r>
            <a:r>
              <a:rPr lang="en-US" sz="1600" dirty="0" smtClean="0"/>
              <a:t>()); </a:t>
            </a:r>
            <a:br>
              <a:rPr lang="en-US" sz="1600" dirty="0" smtClean="0"/>
            </a:br>
            <a:r>
              <a:rPr lang="en-US" sz="1600" dirty="0" smtClean="0"/>
              <a:t>            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76800" y="3962400"/>
            <a:ext cx="403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Simpan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nama</a:t>
            </a:r>
            <a:r>
              <a:rPr lang="en-US" sz="1600" b="1" dirty="0" smtClean="0"/>
              <a:t> InheritanceCoba.java</a:t>
            </a:r>
          </a:p>
          <a:p>
            <a:r>
              <a:rPr lang="en-US" sz="1600" dirty="0" smtClean="0"/>
              <a:t>public class </a:t>
            </a:r>
            <a:r>
              <a:rPr lang="en-US" sz="1600" dirty="0" err="1" smtClean="0"/>
              <a:t>InheritanceCoba</a:t>
            </a:r>
            <a:r>
              <a:rPr lang="en-US" sz="1600" dirty="0" smtClean="0"/>
              <a:t>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      public </a:t>
            </a:r>
            <a:r>
              <a:rPr lang="en-US" sz="1600" dirty="0" smtClean="0"/>
              <a:t>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Inheritance2 </a:t>
            </a:r>
            <a:r>
              <a:rPr lang="en-US" sz="1600" dirty="0" smtClean="0"/>
              <a:t>ap1=new Inheritance2();</a:t>
            </a:r>
            <a:br>
              <a:rPr lang="en-US" sz="1600" dirty="0" smtClean="0"/>
            </a:br>
            <a:r>
              <a:rPr lang="en-US" sz="1600" dirty="0" smtClean="0"/>
              <a:t>       ap1.setnim(“56410268″);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ap1.setnama</a:t>
            </a:r>
            <a:r>
              <a:rPr lang="en-US" sz="1600" dirty="0" smtClean="0"/>
              <a:t>(“Rudy </a:t>
            </a:r>
            <a:r>
              <a:rPr lang="en-US" sz="1600" dirty="0" err="1" smtClean="0"/>
              <a:t>Eriyanto</a:t>
            </a:r>
            <a:r>
              <a:rPr lang="en-US" sz="1600" dirty="0" smtClean="0"/>
              <a:t> </a:t>
            </a:r>
            <a:r>
              <a:rPr lang="en-US" sz="1600" dirty="0" smtClean="0"/>
              <a:t>“);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ap1.setip(3.5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       ap1.display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  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314</TotalTime>
  <Words>613</Words>
  <Application>Microsoft Office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PBO</vt:lpstr>
      <vt:lpstr>Inheritance (Pewarisan)</vt:lpstr>
      <vt:lpstr>Konsep Inheritance</vt:lpstr>
      <vt:lpstr>Contoh Inheritance</vt:lpstr>
      <vt:lpstr>Penentu Akses Protected</vt:lpstr>
      <vt:lpstr>Slide 6</vt:lpstr>
      <vt:lpstr>Kata Kunci Super</vt:lpstr>
      <vt:lpstr>Beberapa hal yang harus diingat ketika menggunakan pemanggil konstuktor super: </vt:lpstr>
      <vt:lpstr>Slide 9</vt:lpstr>
      <vt:lpstr>Contoh lain</vt:lpstr>
      <vt:lpstr>Polymorphism</vt:lpstr>
      <vt:lpstr>Contoh Polymorphism</vt:lpstr>
      <vt:lpstr>Package (Paket)</vt:lpstr>
      <vt:lpstr>Deklarasi Package</vt:lpstr>
      <vt:lpstr>Import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user</dc:creator>
  <cp:lastModifiedBy>user</cp:lastModifiedBy>
  <cp:revision>24</cp:revision>
  <dcterms:created xsi:type="dcterms:W3CDTF">2012-08-21T03:53:59Z</dcterms:created>
  <dcterms:modified xsi:type="dcterms:W3CDTF">2012-09-17T12:54:23Z</dcterms:modified>
</cp:coreProperties>
</file>