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09C4E0-DF79-4522-A166-34B33730C8AF}" type="datetimeFigureOut">
              <a:rPr lang="en-US" smtClean="0"/>
              <a:pPr/>
              <a:t>24/09/2012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66F454-38B2-4132-BE57-A5BFB86D6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- PERTEMUAN 4-</a:t>
            </a:r>
          </a:p>
          <a:p>
            <a:r>
              <a:rPr lang="en-US" b="1" dirty="0" smtClean="0"/>
              <a:t>EXCEPTION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PBO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File Input-Output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1250" t="32000" r="31250" b="15000"/>
          <a:stretch>
            <a:fillRect/>
          </a:stretch>
        </p:blipFill>
        <p:spPr bwMode="auto">
          <a:xfrm>
            <a:off x="685800" y="1752600"/>
            <a:ext cx="780403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TIPE EKSEPSI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4375" t="36000" r="31250" b="17000"/>
          <a:stretch>
            <a:fillRect/>
          </a:stretch>
        </p:blipFill>
        <p:spPr bwMode="auto">
          <a:xfrm>
            <a:off x="761999" y="1828800"/>
            <a:ext cx="775780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Exception Handling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1250" t="40000" r="30625" b="22000"/>
          <a:stretch>
            <a:fillRect/>
          </a:stretch>
        </p:blipFill>
        <p:spPr bwMode="auto">
          <a:xfrm>
            <a:off x="381000" y="1828800"/>
            <a:ext cx="839202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Melempar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733530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641684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5959251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Buat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text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yang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keyboard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EKSEPSI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program </a:t>
            </a:r>
            <a:r>
              <a:rPr lang="en-US" dirty="0" err="1" smtClean="0"/>
              <a:t>dikompilasi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sewaktu</a:t>
            </a:r>
            <a:r>
              <a:rPr lang="en-US" dirty="0" smtClean="0"/>
              <a:t> program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mengatasi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sewaktu</a:t>
            </a:r>
            <a:r>
              <a:rPr lang="en-US" dirty="0" smtClean="0"/>
              <a:t> program </a:t>
            </a:r>
            <a:r>
              <a:rPr lang="en-US" dirty="0" err="1" smtClean="0"/>
              <a:t>dieksekusi</a:t>
            </a:r>
            <a:r>
              <a:rPr lang="en-US" dirty="0" smtClean="0"/>
              <a:t>, Java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b="1" dirty="0" err="1" smtClean="0"/>
              <a:t>penanganan</a:t>
            </a:r>
            <a:r>
              <a:rPr lang="en-US" b="1" dirty="0" smtClean="0"/>
              <a:t> </a:t>
            </a:r>
            <a:r>
              <a:rPr lang="en-US" b="1" dirty="0" err="1" smtClean="0"/>
              <a:t>eksepsi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FUNGSI EKSEPSI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Menangangi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penanganan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b="1" dirty="0" err="1" smtClean="0"/>
              <a:t>terpisah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 yang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ditangani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yang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menjalarkan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normal (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NOTASI PENULISAN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// Blok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ditangkap</a:t>
            </a:r>
            <a:r>
              <a:rPr lang="en-US" dirty="0" smtClean="0"/>
              <a:t> </a:t>
            </a:r>
            <a:r>
              <a:rPr lang="en-US" dirty="0" err="1" smtClean="0"/>
              <a:t>sekiranya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catch (parameter)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r>
              <a:rPr lang="en-US" b="1" dirty="0" smtClean="0"/>
              <a:t>try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 	// Blok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ditangkap</a:t>
            </a:r>
            <a:r>
              <a:rPr lang="en-US" dirty="0" smtClean="0"/>
              <a:t> </a:t>
            </a:r>
            <a:r>
              <a:rPr lang="en-US" dirty="0" err="1" smtClean="0"/>
              <a:t>sekiranya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eksepsi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finally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//Blok </a:t>
            </a:r>
            <a:r>
              <a:rPr lang="en-US" dirty="0" smtClean="0"/>
              <a:t>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kali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1250" t="32000" r="31875" b="20000"/>
          <a:stretch>
            <a:fillRect/>
          </a:stretch>
        </p:blipFill>
        <p:spPr bwMode="auto">
          <a:xfrm>
            <a:off x="914400" y="1752600"/>
            <a:ext cx="75120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n Run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250" t="34000" r="31250" b="14000"/>
          <a:stretch>
            <a:fillRect/>
          </a:stretch>
        </p:blipFill>
        <p:spPr bwMode="auto">
          <a:xfrm>
            <a:off x="685799" y="1600200"/>
            <a:ext cx="768447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Menerapkan</a:t>
            </a:r>
            <a:r>
              <a:rPr lang="en-US" dirty="0" smtClean="0">
                <a:sym typeface="Wingdings" pitchFamily="2" charset="2"/>
              </a:rPr>
              <a:t> IF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500" t="32000" r="31875" b="21000"/>
          <a:stretch>
            <a:fillRect/>
          </a:stretch>
        </p:blipFill>
        <p:spPr bwMode="auto">
          <a:xfrm>
            <a:off x="609599" y="1752600"/>
            <a:ext cx="793614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menggunakan</a:t>
            </a:r>
            <a:r>
              <a:rPr lang="en-US" dirty="0" smtClean="0"/>
              <a:t> IF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1875" t="33000" r="34375" b="29000"/>
          <a:stretch>
            <a:fillRect/>
          </a:stretch>
        </p:blipFill>
        <p:spPr bwMode="auto">
          <a:xfrm>
            <a:off x="914400" y="1600200"/>
            <a:ext cx="6553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Solusi</a:t>
            </a:r>
            <a:r>
              <a:rPr lang="en-US" dirty="0" smtClean="0"/>
              <a:t> 2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Menerapkan</a:t>
            </a:r>
            <a:r>
              <a:rPr lang="en-US" dirty="0" smtClean="0">
                <a:sym typeface="Wingdings" pitchFamily="2" charset="2"/>
              </a:rPr>
              <a:t> try… catch()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1875" t="29000" r="33750" b="14000"/>
          <a:stretch>
            <a:fillRect/>
          </a:stretch>
        </p:blipFill>
        <p:spPr bwMode="auto">
          <a:xfrm>
            <a:off x="838200" y="1676399"/>
            <a:ext cx="7391400" cy="484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</TotalTime>
  <Words>157</Words>
  <Application>Microsoft Office PowerPoint</Application>
  <PresentationFormat>On-screen Show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PBO</vt:lpstr>
      <vt:lpstr>EKSEPSI</vt:lpstr>
      <vt:lpstr>FUNGSI EKSEPSI</vt:lpstr>
      <vt:lpstr>NOTASI PENULISAN</vt:lpstr>
      <vt:lpstr>Perhatikan Contoh</vt:lpstr>
      <vt:lpstr>Compile n Run</vt:lpstr>
      <vt:lpstr>Solusi  Menerapkan IF</vt:lpstr>
      <vt:lpstr>Test menggunakan IF</vt:lpstr>
      <vt:lpstr>Solusi 2  Menerapkan try… catch()</vt:lpstr>
      <vt:lpstr>Contoh Penanganan File Input-Output</vt:lpstr>
      <vt:lpstr>TIPE EKSEPSI</vt:lpstr>
      <vt:lpstr>More Exception Handling</vt:lpstr>
      <vt:lpstr>Melempar dan Menangkap Kesalahan</vt:lpstr>
      <vt:lpstr>Mengambil Informasi Kesalahan</vt:lpstr>
      <vt:lpstr>Contoh Eksepsi Berantai</vt:lpstr>
      <vt:lpstr>Latihan Soal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</dc:title>
  <dc:creator>user</dc:creator>
  <cp:lastModifiedBy>user</cp:lastModifiedBy>
  <cp:revision>8</cp:revision>
  <dcterms:created xsi:type="dcterms:W3CDTF">2012-08-21T08:37:19Z</dcterms:created>
  <dcterms:modified xsi:type="dcterms:W3CDTF">2012-09-24T14:18:10Z</dcterms:modified>
</cp:coreProperties>
</file>