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F55631-BA57-40AB-A78A-0A8139DA574D}" type="datetimeFigureOut">
              <a:rPr lang="en-US" smtClean="0"/>
              <a:pPr/>
              <a:t>02/10/2012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D1C903-6498-4867-AFE1-BDDB7C45BD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 5-</a:t>
            </a:r>
          </a:p>
          <a:p>
            <a:r>
              <a:rPr lang="en-US" b="1" dirty="0" smtClean="0"/>
              <a:t>ABSTRACT CLASS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b="1" dirty="0" smtClean="0"/>
              <a:t>class abstract </a:t>
            </a:r>
            <a:r>
              <a:rPr lang="en-US" b="1" dirty="0" err="1" smtClean="0"/>
              <a:t>adalah</a:t>
            </a:r>
            <a:r>
              <a:rPr lang="en-US" b="1" dirty="0" smtClean="0"/>
              <a:t> class yang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-instantiate.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err="1" smtClean="0"/>
              <a:t>dalam</a:t>
            </a:r>
            <a:r>
              <a:rPr lang="en-US" dirty="0" smtClean="0"/>
              <a:t> class abstract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</a:t>
            </a:r>
            <a:r>
              <a:rPr lang="en-US" b="1" dirty="0" smtClean="0"/>
              <a:t>method abstract. 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method abstract,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method </a:t>
            </a:r>
            <a:r>
              <a:rPr lang="en-US" b="1" dirty="0" err="1" smtClean="0"/>
              <a:t>tanpa</a:t>
            </a:r>
            <a:r>
              <a:rPr lang="en-US" b="1" dirty="0" smtClean="0"/>
              <a:t> </a:t>
            </a:r>
            <a:r>
              <a:rPr lang="en-US" b="1" dirty="0" err="1" smtClean="0"/>
              <a:t>tubuh</a:t>
            </a:r>
            <a:r>
              <a:rPr lang="en-US" b="1" dirty="0" smtClean="0"/>
              <a:t> class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kata</a:t>
            </a:r>
            <a:r>
              <a:rPr lang="en-US" b="1" dirty="0" smtClean="0"/>
              <a:t> </a:t>
            </a:r>
            <a:r>
              <a:rPr lang="en-US" b="1" dirty="0" err="1" smtClean="0"/>
              <a:t>kunci</a:t>
            </a:r>
            <a:r>
              <a:rPr lang="en-US" b="1" dirty="0" smtClean="0"/>
              <a:t> abstract. </a:t>
            </a:r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  </a:t>
            </a:r>
            <a:r>
              <a:rPr lang="en-US" dirty="0" smtClean="0"/>
              <a:t>public </a:t>
            </a:r>
            <a:r>
              <a:rPr lang="en-US" b="1" dirty="0" smtClean="0"/>
              <a:t>abstract </a:t>
            </a:r>
            <a:r>
              <a:rPr lang="en-US" dirty="0" smtClean="0"/>
              <a:t>void </a:t>
            </a:r>
            <a:r>
              <a:rPr lang="en-US" dirty="0" err="1" smtClean="0"/>
              <a:t>someMethod</a:t>
            </a:r>
            <a:r>
              <a:rPr lang="en-US" dirty="0" smtClean="0"/>
              <a:t>(); 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971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b="1" dirty="0" err="1" smtClean="0"/>
              <a:t>LivingThing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method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smtClean="0"/>
              <a:t>breath, eat, sleep, </a:t>
            </a:r>
            <a:r>
              <a:rPr lang="en-US" b="1" dirty="0" err="1" smtClean="0"/>
              <a:t>dan</a:t>
            </a:r>
            <a:r>
              <a:rPr lang="en-US" b="1" dirty="0" smtClean="0"/>
              <a:t> walk. </a:t>
            </a:r>
          </a:p>
          <a:p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method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superclass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digeneralisasi</a:t>
            </a:r>
            <a:r>
              <a:rPr lang="en-US" b="1" dirty="0" smtClean="0"/>
              <a:t>. 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method walk. </a:t>
            </a:r>
            <a:r>
              <a:rPr lang="en-US" i="1" dirty="0" err="1" smtClean="0"/>
              <a:t>Tidak</a:t>
            </a:r>
            <a:r>
              <a:rPr lang="en-US" i="1" dirty="0" smtClean="0"/>
              <a:t> </a:t>
            </a:r>
            <a:r>
              <a:rPr lang="en-US" i="1" dirty="0" err="1" smtClean="0"/>
              <a:t>semua</a:t>
            </a:r>
            <a:r>
              <a:rPr lang="en-US" i="1" dirty="0" smtClean="0"/>
              <a:t> </a:t>
            </a:r>
            <a:r>
              <a:rPr lang="en-US" i="1" dirty="0" err="1" smtClean="0"/>
              <a:t>kehidupan</a:t>
            </a:r>
            <a:r>
              <a:rPr lang="en-US" i="1" dirty="0" smtClean="0"/>
              <a:t> </a:t>
            </a:r>
            <a:r>
              <a:rPr lang="en-US" i="1" dirty="0" err="1" smtClean="0"/>
              <a:t>berjalan</a:t>
            </a:r>
            <a:r>
              <a:rPr lang="en-US" i="1" dirty="0" smtClean="0"/>
              <a:t>(walk) </a:t>
            </a:r>
            <a:r>
              <a:rPr lang="en-US" i="1" dirty="0" err="1" smtClean="0"/>
              <a:t>dalam</a:t>
            </a:r>
            <a:r>
              <a:rPr lang="en-US" i="1" dirty="0" smtClean="0"/>
              <a:t> </a:t>
            </a:r>
            <a:r>
              <a:rPr lang="en-US" i="1" dirty="0" err="1" smtClean="0"/>
              <a:t>cara</a:t>
            </a:r>
            <a:r>
              <a:rPr lang="en-US" i="1" dirty="0" smtClean="0"/>
              <a:t> yang </a:t>
            </a:r>
            <a:r>
              <a:rPr lang="en-US" i="1" dirty="0" err="1" smtClean="0"/>
              <a:t>sama</a:t>
            </a:r>
            <a:r>
              <a:rPr lang="en-US" i="1" dirty="0" smtClean="0"/>
              <a:t>. </a:t>
            </a:r>
            <a:endParaRPr lang="en-US" dirty="0" smtClean="0"/>
          </a:p>
          <a:p>
            <a:r>
              <a:rPr lang="en-US" dirty="0" err="1" smtClean="0"/>
              <a:t>Ambil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 </a:t>
            </a:r>
            <a:r>
              <a:rPr lang="en-US" b="1" dirty="0" err="1" smtClean="0"/>
              <a:t>berjalan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kaki,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anjing</a:t>
            </a:r>
            <a:r>
              <a:rPr lang="en-US" b="1" dirty="0" smtClean="0"/>
              <a:t> </a:t>
            </a:r>
            <a:r>
              <a:rPr lang="en-US" b="1" dirty="0" err="1" smtClean="0"/>
              <a:t>berjalan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empat</a:t>
            </a:r>
            <a:r>
              <a:rPr lang="en-US" b="1" dirty="0" smtClean="0"/>
              <a:t> kaki.</a:t>
            </a:r>
            <a:r>
              <a:rPr lang="en-US" dirty="0" smtClean="0"/>
              <a:t> </a:t>
            </a:r>
          </a:p>
          <a:p>
            <a:r>
              <a:rPr lang="pt-BR" dirty="0" smtClean="0"/>
              <a:t>itulah mengapa kita inginkan membuat superclass umum dalam hal ini. 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495801"/>
            <a:ext cx="47776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Class Abstract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250" t="39000" r="46875" b="32000"/>
          <a:stretch>
            <a:fillRect/>
          </a:stretch>
        </p:blipFill>
        <p:spPr bwMode="auto">
          <a:xfrm>
            <a:off x="914400" y="1752600"/>
            <a:ext cx="6400800" cy="314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Ketika</a:t>
            </a:r>
            <a:r>
              <a:rPr lang="en-US" sz="2800" dirty="0" smtClean="0"/>
              <a:t> class </a:t>
            </a:r>
            <a:r>
              <a:rPr lang="en-US" sz="2800" dirty="0" err="1" smtClean="0"/>
              <a:t>meng</a:t>
            </a:r>
            <a:r>
              <a:rPr lang="en-US" sz="2800" dirty="0" smtClean="0"/>
              <a:t>-</a:t>
            </a:r>
            <a:r>
              <a:rPr lang="en-US" sz="2800" i="1" dirty="0" smtClean="0"/>
              <a:t>extend </a:t>
            </a:r>
            <a:r>
              <a:rPr lang="en-US" sz="2800" dirty="0" smtClean="0"/>
              <a:t>class abstract </a:t>
            </a:r>
            <a:r>
              <a:rPr lang="en-US" sz="2800" dirty="0" err="1" smtClean="0"/>
              <a:t>LivingThing</a:t>
            </a:r>
            <a:r>
              <a:rPr lang="en-US" sz="2800" dirty="0" smtClean="0"/>
              <a:t>,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override method abstract walk(),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, </a:t>
            </a:r>
            <a:r>
              <a:rPr lang="en-US" sz="2800" dirty="0" err="1" smtClean="0"/>
              <a:t>juga</a:t>
            </a:r>
            <a:r>
              <a:rPr lang="en-US" sz="2800" dirty="0" smtClean="0"/>
              <a:t> subclass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class abstract,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-instantiate. </a:t>
            </a:r>
            <a:r>
              <a:rPr lang="en-US" sz="2800" dirty="0" err="1" smtClean="0"/>
              <a:t>Contohnya</a:t>
            </a:r>
            <a:r>
              <a:rPr lang="en-US" sz="2800" dirty="0" smtClean="0"/>
              <a:t>, </a:t>
            </a:r>
          </a:p>
          <a:p>
            <a:r>
              <a:rPr lang="en-US" sz="2800" dirty="0" smtClean="0"/>
              <a:t>public class Human </a:t>
            </a:r>
            <a:r>
              <a:rPr lang="en-US" sz="2800" b="1" dirty="0" smtClean="0"/>
              <a:t>extends </a:t>
            </a:r>
            <a:r>
              <a:rPr lang="en-US" sz="2800" b="1" dirty="0" err="1" smtClean="0"/>
              <a:t>LivingThing</a:t>
            </a:r>
            <a:r>
              <a:rPr lang="en-US" sz="2800" b="1" dirty="0" smtClean="0"/>
              <a:t> </a:t>
            </a:r>
          </a:p>
          <a:p>
            <a:pPr lvl="1">
              <a:buNone/>
            </a:pPr>
            <a:r>
              <a:rPr lang="en-US" dirty="0" smtClean="0"/>
              <a:t>{ </a:t>
            </a:r>
          </a:p>
          <a:p>
            <a:pPr lvl="1">
              <a:buNone/>
            </a:pPr>
            <a:r>
              <a:rPr lang="en-US" b="1" dirty="0" smtClean="0"/>
              <a:t>		public void walk(){ </a:t>
            </a:r>
          </a:p>
          <a:p>
            <a:pPr lvl="1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("Human walks..."); </a:t>
            </a:r>
          </a:p>
          <a:p>
            <a:pPr lvl="1">
              <a:buNone/>
            </a:pPr>
            <a:r>
              <a:rPr lang="en-US" b="1" dirty="0" smtClean="0"/>
              <a:t>		} </a:t>
            </a:r>
          </a:p>
          <a:p>
            <a:pPr>
              <a:buNone/>
            </a:pPr>
            <a:r>
              <a:rPr lang="en-US" sz="2800" dirty="0" smtClean="0"/>
              <a:t>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0000" t="46000" r="43750" b="36000"/>
          <a:stretch>
            <a:fillRect/>
          </a:stretch>
        </p:blipFill>
        <p:spPr bwMode="auto">
          <a:xfrm>
            <a:off x="863600" y="457200"/>
            <a:ext cx="751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9375" t="68000" r="43125" b="18000"/>
          <a:stretch>
            <a:fillRect/>
          </a:stretch>
        </p:blipFill>
        <p:spPr bwMode="auto">
          <a:xfrm>
            <a:off x="990599" y="2590800"/>
            <a:ext cx="74458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input 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menu </a:t>
            </a:r>
            <a:r>
              <a:rPr lang="en-US" dirty="0" err="1" smtClean="0"/>
              <a:t>sbb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Pilihan</a:t>
            </a:r>
            <a:r>
              <a:rPr lang="en-US" dirty="0" smtClean="0"/>
              <a:t> Menu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:</a:t>
            </a:r>
          </a:p>
          <a:p>
            <a:pPr marL="777240" lvl="1" indent="-457200">
              <a:buAutoNum type="arabicPeriod"/>
            </a:pP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endParaRPr lang="en-US" dirty="0" smtClean="0"/>
          </a:p>
          <a:p>
            <a:pPr marL="777240" lvl="1" indent="-457200">
              <a:buAutoNum type="arabicPeriod"/>
            </a:pPr>
            <a:r>
              <a:rPr lang="en-US" dirty="0" err="1" smtClean="0"/>
              <a:t>Kerajinan</a:t>
            </a:r>
            <a:r>
              <a:rPr lang="en-US" dirty="0" smtClean="0"/>
              <a:t> Rotan</a:t>
            </a:r>
          </a:p>
          <a:p>
            <a:pPr marL="777240" lvl="1" indent="-457200">
              <a:buAutoNum type="arabicPeriod"/>
            </a:pP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Bambu</a:t>
            </a:r>
            <a:endParaRPr lang="en-US" dirty="0" smtClean="0"/>
          </a:p>
          <a:p>
            <a:pPr marL="777240" lvl="1" indent="-457200">
              <a:buAutoNum type="arabicPeriod"/>
            </a:pPr>
            <a:r>
              <a:rPr lang="en-US" dirty="0" smtClean="0"/>
              <a:t>Exit</a:t>
            </a:r>
          </a:p>
          <a:p>
            <a:pPr marL="502920" indent="-457200"/>
            <a:r>
              <a:rPr lang="en-US" dirty="0" err="1" smtClean="0"/>
              <a:t>Jika</a:t>
            </a:r>
            <a:r>
              <a:rPr lang="en-US" dirty="0" smtClean="0"/>
              <a:t> user </a:t>
            </a:r>
            <a:r>
              <a:rPr lang="en-US" dirty="0" err="1" smtClean="0"/>
              <a:t>memilih</a:t>
            </a:r>
            <a:r>
              <a:rPr lang="en-US" dirty="0" smtClean="0"/>
              <a:t> (1)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endParaRPr lang="en-US" dirty="0" smtClean="0"/>
          </a:p>
          <a:p>
            <a:pPr marL="777240" lvl="1" indent="-457200"/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1 :</a:t>
            </a:r>
          </a:p>
          <a:p>
            <a:pPr marL="777240" lvl="1" indent="-457200"/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2 :</a:t>
            </a:r>
          </a:p>
          <a:p>
            <a:pPr marL="777240" lvl="1" indent="-457200"/>
            <a:r>
              <a:rPr lang="en-US" dirty="0" err="1" smtClean="0"/>
              <a:t>Inputkan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kayu</a:t>
            </a:r>
            <a:r>
              <a:rPr lang="en-US" dirty="0" smtClean="0"/>
              <a:t> 3 :</a:t>
            </a:r>
          </a:p>
          <a:p>
            <a:pPr marL="777240" lvl="1" indent="-457200"/>
            <a:r>
              <a:rPr lang="en-US" dirty="0" err="1" smtClean="0"/>
              <a:t>Tampilkan</a:t>
            </a:r>
            <a:r>
              <a:rPr lang="en-US" dirty="0" smtClean="0"/>
              <a:t> data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kerajinan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73</TotalTime>
  <Words>248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PBO</vt:lpstr>
      <vt:lpstr>CLASS ABSTRACT</vt:lpstr>
      <vt:lpstr>Contoh</vt:lpstr>
      <vt:lpstr>Contoh Class Abstract</vt:lpstr>
      <vt:lpstr>Slide 5</vt:lpstr>
      <vt:lpstr>Slide 6</vt:lpstr>
      <vt:lpstr>TUGAS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6</cp:revision>
  <dcterms:created xsi:type="dcterms:W3CDTF">2012-08-21T09:07:59Z</dcterms:created>
  <dcterms:modified xsi:type="dcterms:W3CDTF">2012-10-02T01:55:32Z</dcterms:modified>
</cp:coreProperties>
</file>