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3341E3-5847-4CCC-95B7-D71CFFDF6F2C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168AFED-752F-4A41-B783-EBA33FCB7C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 </a:t>
            </a:r>
            <a:r>
              <a:rPr lang="en-US" b="1" dirty="0" smtClean="0"/>
              <a:t>6-</a:t>
            </a:r>
            <a:endParaRPr lang="en-US" b="1" dirty="0" smtClean="0"/>
          </a:p>
          <a:p>
            <a:r>
              <a:rPr lang="en-US" b="1" dirty="0" smtClean="0"/>
              <a:t>INTERFACE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PBO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Java,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yang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sejumlah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Sekilas</a:t>
            </a:r>
            <a:r>
              <a:rPr lang="en-US" dirty="0" smtClean="0"/>
              <a:t>, interface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menetukan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subkelas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vs</a:t>
            </a:r>
            <a:r>
              <a:rPr lang="en-US" dirty="0" smtClean="0"/>
              <a:t>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, </a:t>
            </a:r>
            <a:r>
              <a:rPr lang="en-US" dirty="0" err="1" smtClean="0"/>
              <a:t>sedangakan</a:t>
            </a:r>
            <a:r>
              <a:rPr lang="en-US" dirty="0" smtClean="0"/>
              <a:t> </a:t>
            </a:r>
            <a:r>
              <a:rPr lang="en-US" b="1" dirty="0" smtClean="0"/>
              <a:t>interface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mengandung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abstrak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b="1" dirty="0" smtClean="0"/>
              <a:t>interface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mendeklarasikan</a:t>
            </a:r>
            <a:r>
              <a:rPr lang="en-US" b="1" dirty="0" smtClean="0"/>
              <a:t> </a:t>
            </a:r>
            <a:r>
              <a:rPr lang="en-US" b="1" dirty="0" err="1" smtClean="0"/>
              <a:t>konstanta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r>
              <a:rPr lang="en-US" dirty="0" smtClean="0"/>
              <a:t> (via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extends),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b="1" dirty="0" smtClean="0"/>
              <a:t>interface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melalui</a:t>
            </a:r>
            <a:r>
              <a:rPr lang="en-US" b="1" dirty="0" smtClean="0"/>
              <a:t>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dirty="0" smtClean="0"/>
              <a:t>ublic interface </a:t>
            </a:r>
            <a:r>
              <a:rPr lang="en-US" i="1" dirty="0" err="1" smtClean="0"/>
              <a:t>NamaInterface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//</a:t>
            </a:r>
            <a:r>
              <a:rPr lang="en-US" dirty="0" err="1" smtClean="0"/>
              <a:t>metode-tanpa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//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interface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diperkenankan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b="1" dirty="0" smtClean="0"/>
              <a:t>public static final </a:t>
            </a:r>
            <a:r>
              <a:rPr lang="en-US" dirty="0" smtClean="0"/>
              <a:t>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Public static final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disebutkan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eksplisit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Interface - </a:t>
            </a:r>
            <a:r>
              <a:rPr lang="en-US" dirty="0" err="1" smtClean="0"/>
              <a:t>Konstanta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</a:t>
            </a:r>
            <a:r>
              <a:rPr lang="en-US" dirty="0" smtClean="0"/>
              <a:t>ublic interface </a:t>
            </a:r>
            <a:r>
              <a:rPr lang="en-US" dirty="0" err="1" smtClean="0"/>
              <a:t>InterfaceWarna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 HITAM = 255;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public </a:t>
            </a:r>
            <a:r>
              <a:rPr lang="en-US" dirty="0" smtClean="0"/>
              <a:t>static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PUTIH </a:t>
            </a:r>
            <a:r>
              <a:rPr lang="en-US" dirty="0" smtClean="0"/>
              <a:t>= 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-------------------------------------------------------------------------</a:t>
            </a:r>
          </a:p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InterfaceWarna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HITAM = 255;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PUTIH =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Interface - </a:t>
            </a:r>
            <a:r>
              <a:rPr lang="en-US" dirty="0" err="1" smtClean="0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InterfaceBentuk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smtClean="0"/>
              <a:t>abstract void </a:t>
            </a:r>
            <a:r>
              <a:rPr lang="en-US" dirty="0" err="1" smtClean="0"/>
              <a:t>gambar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public </a:t>
            </a:r>
            <a:r>
              <a:rPr lang="en-US" dirty="0" smtClean="0"/>
              <a:t>abstract void </a:t>
            </a:r>
            <a:r>
              <a:rPr lang="en-US" dirty="0" err="1" smtClean="0"/>
              <a:t>tentukanWarna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-------------------------------------------------------------------------</a:t>
            </a:r>
          </a:p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InterfaceBentuk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gambar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tentukanWarna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D</a:t>
            </a:r>
            <a:r>
              <a:rPr lang="en-US" dirty="0" err="1" smtClean="0"/>
              <a:t>apat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ewarisi</a:t>
            </a:r>
            <a:r>
              <a:rPr lang="en-US" dirty="0" smtClean="0"/>
              <a:t> Interface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WarnaLebihLengkap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InterfaceWarna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ABU_ABU </a:t>
            </a:r>
            <a:r>
              <a:rPr lang="en-US" dirty="0" smtClean="0"/>
              <a:t>= </a:t>
            </a:r>
            <a:r>
              <a:rPr lang="en-US" dirty="0" smtClean="0"/>
              <a:t>128;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Inheritance,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interface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mewarisi</a:t>
            </a:r>
            <a:r>
              <a:rPr lang="en-US" b="1" dirty="0" smtClean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interface.</a:t>
            </a:r>
          </a:p>
          <a:p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interface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NamaInterface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extends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InterfaceA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InterfaceB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tubuh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interface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b="1" i="1" dirty="0" smtClean="0"/>
              <a:t>implements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Bentuknya</a:t>
            </a:r>
            <a:r>
              <a:rPr lang="en-US" b="1" dirty="0" smtClean="0"/>
              <a:t> </a:t>
            </a:r>
            <a:r>
              <a:rPr lang="en-US" b="1" dirty="0" err="1" smtClean="0"/>
              <a:t>seperti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i="1" dirty="0" smtClean="0"/>
              <a:t>NamaKelas1</a:t>
            </a:r>
            <a:r>
              <a:rPr lang="en-US" dirty="0" smtClean="0"/>
              <a:t> [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i="1" dirty="0" smtClean="0"/>
              <a:t>NamaKelas2</a:t>
            </a:r>
            <a:r>
              <a:rPr lang="en-US" dirty="0" smtClean="0"/>
              <a:t>] </a:t>
            </a:r>
            <a:r>
              <a:rPr lang="en-US" b="1" dirty="0" smtClean="0"/>
              <a:t>implements </a:t>
            </a:r>
            <a:r>
              <a:rPr lang="en-US" i="1" dirty="0" smtClean="0"/>
              <a:t>NamaInterface1</a:t>
            </a:r>
            <a:r>
              <a:rPr lang="en-US" dirty="0" smtClean="0"/>
              <a:t> [, </a:t>
            </a:r>
            <a:r>
              <a:rPr lang="en-US" i="1" dirty="0" smtClean="0"/>
              <a:t>NamaInterface2</a:t>
            </a:r>
            <a:r>
              <a:rPr lang="en-US" dirty="0" smtClean="0"/>
              <a:t>]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//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</TotalTime>
  <Words>159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PBO</vt:lpstr>
      <vt:lpstr>PENGERTIAN INTERFACE</vt:lpstr>
      <vt:lpstr>INTERFACE vs ABSTRACT CLASS</vt:lpstr>
      <vt:lpstr>Deklarasi Interface</vt:lpstr>
      <vt:lpstr>Contoh Interface - Konstanta</vt:lpstr>
      <vt:lpstr>Contoh Interface - Metode</vt:lpstr>
      <vt:lpstr>Interface Dapat Mewarisi Interface Lain</vt:lpstr>
      <vt:lpstr>Menggunakan Interface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user</dc:creator>
  <cp:lastModifiedBy>user</cp:lastModifiedBy>
  <cp:revision>8</cp:revision>
  <dcterms:created xsi:type="dcterms:W3CDTF">2012-08-21T09:26:54Z</dcterms:created>
  <dcterms:modified xsi:type="dcterms:W3CDTF">2012-08-21T09:57:51Z</dcterms:modified>
</cp:coreProperties>
</file>