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69EB-61F5-4950-B28F-766BE37E4795}" type="datetimeFigureOut">
              <a:rPr lang="en-US" smtClean="0"/>
              <a:pPr/>
              <a:t>05/11/2012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4F99318-FACD-45F4-8DA5-807B32061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69EB-61F5-4950-B28F-766BE37E4795}" type="datetimeFigureOut">
              <a:rPr lang="en-US" smtClean="0"/>
              <a:pPr/>
              <a:t>05/11/2012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9318-FACD-45F4-8DA5-807B32061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69EB-61F5-4950-B28F-766BE37E4795}" type="datetimeFigureOut">
              <a:rPr lang="en-US" smtClean="0"/>
              <a:pPr/>
              <a:t>05/11/2012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9318-FACD-45F4-8DA5-807B32061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69EB-61F5-4950-B28F-766BE37E4795}" type="datetimeFigureOut">
              <a:rPr lang="en-US" smtClean="0"/>
              <a:pPr/>
              <a:t>05/11/2012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9318-FACD-45F4-8DA5-807B32061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69EB-61F5-4950-B28F-766BE37E4795}" type="datetimeFigureOut">
              <a:rPr lang="en-US" smtClean="0"/>
              <a:pPr/>
              <a:t>05/11/2012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4F99318-FACD-45F4-8DA5-807B32061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69EB-61F5-4950-B28F-766BE37E4795}" type="datetimeFigureOut">
              <a:rPr lang="en-US" smtClean="0"/>
              <a:pPr/>
              <a:t>05/11/2012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9318-FACD-45F4-8DA5-807B32061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69EB-61F5-4950-B28F-766BE37E4795}" type="datetimeFigureOut">
              <a:rPr lang="en-US" smtClean="0"/>
              <a:pPr/>
              <a:t>05/11/2012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9318-FACD-45F4-8DA5-807B32061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69EB-61F5-4950-B28F-766BE37E4795}" type="datetimeFigureOut">
              <a:rPr lang="en-US" smtClean="0"/>
              <a:pPr/>
              <a:t>05/11/2012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9318-FACD-45F4-8DA5-807B32061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69EB-61F5-4950-B28F-766BE37E4795}" type="datetimeFigureOut">
              <a:rPr lang="en-US" smtClean="0"/>
              <a:pPr/>
              <a:t>05/11/2012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9318-FACD-45F4-8DA5-807B32061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69EB-61F5-4950-B28F-766BE37E4795}" type="datetimeFigureOut">
              <a:rPr lang="en-US" smtClean="0"/>
              <a:pPr/>
              <a:t>05/11/2012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9318-FACD-45F4-8DA5-807B32061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69EB-61F5-4950-B28F-766BE37E4795}" type="datetimeFigureOut">
              <a:rPr lang="en-US" smtClean="0"/>
              <a:pPr/>
              <a:t>05/11/2012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4F99318-FACD-45F4-8DA5-807B32061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5269EB-61F5-4950-B28F-766BE37E4795}" type="datetimeFigureOut">
              <a:rPr lang="en-US" smtClean="0"/>
              <a:pPr/>
              <a:t>05/11/2012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4F99318-FACD-45F4-8DA5-807B32061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- PERTEMUAN  8-</a:t>
            </a:r>
          </a:p>
          <a:p>
            <a:r>
              <a:rPr lang="en-US" b="1" dirty="0" smtClean="0"/>
              <a:t>NETWORK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PBO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Java </a:t>
            </a:r>
            <a:r>
              <a:rPr lang="en-US" dirty="0" err="1" smtClean="0"/>
              <a:t>mengijinkan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mengerjakan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cita-cita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Java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kekuatan</a:t>
            </a:r>
            <a:r>
              <a:rPr lang="en-US" dirty="0" smtClean="0"/>
              <a:t> Java </a:t>
            </a:r>
            <a:r>
              <a:rPr lang="en-US" dirty="0" err="1" smtClean="0"/>
              <a:t>sejak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smtClean="0"/>
              <a:t>internet.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Socket</a:t>
            </a:r>
          </a:p>
          <a:p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Host</a:t>
            </a:r>
          </a:p>
          <a:p>
            <a:r>
              <a:rPr lang="en-US" dirty="0" smtClean="0"/>
              <a:t>Uniform Resource Locators (URL)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Socket </a:t>
            </a:r>
            <a:r>
              <a:rPr lang="en-US" b="1" dirty="0" err="1" smtClean="0"/>
              <a:t>adalah</a:t>
            </a:r>
            <a:r>
              <a:rPr lang="en-US" b="1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yang </a:t>
            </a:r>
            <a:r>
              <a:rPr lang="en-US" dirty="0" err="1" smtClean="0"/>
              <a:t>bertugas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penghubung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 lain.</a:t>
            </a:r>
          </a:p>
          <a:p>
            <a:r>
              <a:rPr lang="en-US" b="1" dirty="0" smtClean="0"/>
              <a:t>Socket </a:t>
            </a:r>
            <a:r>
              <a:rPr lang="en-US" b="1" dirty="0" err="1" smtClean="0"/>
              <a:t>bersifat</a:t>
            </a:r>
            <a:r>
              <a:rPr lang="en-US" b="1" dirty="0" smtClean="0"/>
              <a:t> universal</a:t>
            </a:r>
            <a:r>
              <a:rPr lang="en-US" dirty="0" smtClean="0"/>
              <a:t>,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sembarang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merk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, </a:t>
            </a:r>
            <a:r>
              <a:rPr lang="en-US" b="1" dirty="0" err="1" smtClean="0"/>
              <a:t>namun</a:t>
            </a:r>
            <a:r>
              <a:rPr lang="en-US" b="1" dirty="0" smtClean="0"/>
              <a:t> </a:t>
            </a:r>
            <a:r>
              <a:rPr lang="en-US" b="1" dirty="0" err="1" smtClean="0"/>
              <a:t>terbatas</a:t>
            </a:r>
            <a:r>
              <a:rPr lang="en-US" b="1" dirty="0" smtClean="0"/>
              <a:t> </a:t>
            </a:r>
            <a:r>
              <a:rPr lang="en-US" b="1" dirty="0" err="1" smtClean="0"/>
              <a:t>hanya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peralatan</a:t>
            </a:r>
            <a:r>
              <a:rPr lang="en-US" b="1" dirty="0" smtClean="0"/>
              <a:t> yang </a:t>
            </a:r>
            <a:r>
              <a:rPr lang="en-US" b="1" dirty="0" err="1" smtClean="0"/>
              <a:t>sejenis</a:t>
            </a:r>
            <a:r>
              <a:rPr lang="en-US" b="1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walkman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merk</a:t>
            </a:r>
            <a:r>
              <a:rPr lang="en-US" dirty="0" smtClean="0"/>
              <a:t> adaptor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socket power,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headphone </a:t>
            </a:r>
            <a:r>
              <a:rPr lang="en-US" dirty="0" err="1" smtClean="0"/>
              <a:t>melalui</a:t>
            </a:r>
            <a:r>
              <a:rPr lang="en-US" dirty="0" smtClean="0"/>
              <a:t> socket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r>
              <a:rPr lang="en-US" dirty="0" err="1" smtClean="0"/>
              <a:t>Ada</a:t>
            </a:r>
            <a:r>
              <a:rPr lang="en-US" dirty="0" smtClean="0"/>
              <a:t> socket lain </a:t>
            </a:r>
            <a:r>
              <a:rPr lang="en-US" dirty="0" err="1" smtClean="0"/>
              <a:t>untuk</a:t>
            </a:r>
            <a:r>
              <a:rPr lang="en-US" dirty="0" smtClean="0"/>
              <a:t> headphone.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Object Socket </a:t>
            </a:r>
            <a:r>
              <a:rPr lang="en-US" dirty="0" err="1" smtClean="0"/>
              <a:t>membutuhkan</a:t>
            </a:r>
            <a:r>
              <a:rPr lang="en-US" dirty="0" smtClean="0"/>
              <a:t> 2 data </a:t>
            </a:r>
            <a:r>
              <a:rPr lang="en-US" dirty="0" err="1" smtClean="0"/>
              <a:t>utama</a:t>
            </a:r>
            <a:r>
              <a:rPr lang="en-US" dirty="0" smtClean="0"/>
              <a:t> :</a:t>
            </a:r>
          </a:p>
          <a:p>
            <a:pPr lvl="1"/>
            <a:r>
              <a:rPr lang="en-US" b="1" dirty="0" smtClean="0"/>
              <a:t>Address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alamat</a:t>
            </a:r>
            <a:r>
              <a:rPr lang="en-US" b="1" dirty="0" smtClean="0"/>
              <a:t> server </a:t>
            </a:r>
            <a:r>
              <a:rPr lang="en-US" dirty="0" smtClean="0"/>
              <a:t>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dituju</a:t>
            </a:r>
            <a:endParaRPr lang="en-US" dirty="0" smtClean="0"/>
          </a:p>
          <a:p>
            <a:pPr lvl="1"/>
            <a:r>
              <a:rPr lang="en-US" b="1" dirty="0" err="1" smtClean="0"/>
              <a:t>Nomor</a:t>
            </a:r>
            <a:r>
              <a:rPr lang="en-US" b="1" dirty="0" smtClean="0"/>
              <a:t> port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nomor</a:t>
            </a:r>
            <a:r>
              <a:rPr lang="en-US" b="1" dirty="0" smtClean="0"/>
              <a:t> </a:t>
            </a:r>
            <a:r>
              <a:rPr lang="en-US" b="1" dirty="0" err="1" smtClean="0"/>
              <a:t>saluran</a:t>
            </a:r>
            <a:r>
              <a:rPr lang="en-US" b="1" dirty="0" smtClean="0"/>
              <a:t> data </a:t>
            </a:r>
            <a:r>
              <a:rPr lang="en-US" dirty="0" smtClean="0"/>
              <a:t>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saluran</a:t>
            </a:r>
            <a:r>
              <a:rPr lang="en-US" dirty="0" smtClean="0"/>
              <a:t> data.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smtClean="0"/>
              <a:t>GreetingServer.java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smtClean="0"/>
              <a:t>GreetingClient.java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import java.net.*;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Info_IP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public static void main 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try {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Lokal</a:t>
            </a:r>
            <a:r>
              <a:rPr lang="en-US" dirty="0" smtClean="0"/>
              <a:t> : ");//”</a:t>
            </a:r>
            <a:r>
              <a:rPr lang="en-US" dirty="0" err="1" smtClean="0"/>
              <a:t>Situs</a:t>
            </a:r>
            <a:r>
              <a:rPr lang="en-US" dirty="0" smtClean="0"/>
              <a:t> STIKOM”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InetAddress.getLocalHost</a:t>
            </a:r>
            <a:r>
              <a:rPr lang="en-US" dirty="0" smtClean="0"/>
              <a:t>());//</a:t>
            </a:r>
            <a:r>
              <a:rPr lang="en-US" dirty="0" err="1" smtClean="0"/>
              <a:t>InetAddress.getByName</a:t>
            </a:r>
            <a:r>
              <a:rPr lang="en-US" dirty="0" smtClean="0"/>
              <a:t>(“www.stikom.edu”)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        catch(</a:t>
            </a:r>
            <a:r>
              <a:rPr lang="en-US" dirty="0" err="1" smtClean="0"/>
              <a:t>UnknownHostException</a:t>
            </a:r>
            <a:r>
              <a:rPr lang="en-US" dirty="0" smtClean="0"/>
              <a:t> e) {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e.printStackTrace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URL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situs</a:t>
            </a:r>
            <a:r>
              <a:rPr lang="en-US" dirty="0" smtClean="0"/>
              <a:t> yang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internet.</a:t>
            </a:r>
          </a:p>
          <a:p>
            <a:r>
              <a:rPr lang="en-US" dirty="0" smtClean="0"/>
              <a:t>URL yang paling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awalan</a:t>
            </a:r>
            <a:r>
              <a:rPr lang="en-US" dirty="0" smtClean="0"/>
              <a:t> </a:t>
            </a:r>
            <a:r>
              <a:rPr lang="en-US" dirty="0" smtClean="0">
                <a:hlinkClick r:id="rId2" invalidUrl="http:///"/>
              </a:rPr>
              <a:t>http://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TestURL.java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38200"/>
            <a:ext cx="8229600" cy="6019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import java.net.*;</a:t>
            </a:r>
          </a:p>
          <a:p>
            <a:r>
              <a:rPr lang="en-US" dirty="0" smtClean="0"/>
              <a:t>import java.io.*;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TestURL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String data = null;</a:t>
            </a:r>
          </a:p>
          <a:p>
            <a:r>
              <a:rPr lang="en-US" dirty="0" smtClean="0"/>
              <a:t>        try {</a:t>
            </a:r>
          </a:p>
          <a:p>
            <a:r>
              <a:rPr lang="en-US" dirty="0" smtClean="0"/>
              <a:t>            URL </a:t>
            </a:r>
            <a:r>
              <a:rPr lang="en-US" dirty="0" err="1" smtClean="0"/>
              <a:t>url</a:t>
            </a:r>
            <a:r>
              <a:rPr lang="en-US" dirty="0" smtClean="0"/>
              <a:t> = new URL("http://www.stikom.edu");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BufferedReader</a:t>
            </a:r>
            <a:r>
              <a:rPr lang="en-US" dirty="0" smtClean="0"/>
              <a:t> reader = new </a:t>
            </a:r>
            <a:r>
              <a:rPr lang="en-US" dirty="0" err="1" smtClean="0"/>
              <a:t>BufferedReader</a:t>
            </a:r>
            <a:r>
              <a:rPr lang="en-US" dirty="0" smtClean="0"/>
              <a:t>(new </a:t>
            </a:r>
            <a:r>
              <a:rPr lang="en-US" dirty="0" err="1" smtClean="0"/>
              <a:t>InputStreamReader</a:t>
            </a:r>
            <a:r>
              <a:rPr lang="en-US" dirty="0" smtClean="0"/>
              <a:t>(</a:t>
            </a:r>
            <a:r>
              <a:rPr lang="en-US" dirty="0" err="1" smtClean="0"/>
              <a:t>url.openStream</a:t>
            </a:r>
            <a:r>
              <a:rPr lang="en-US" dirty="0" smtClean="0"/>
              <a:t>()));</a:t>
            </a:r>
          </a:p>
          <a:p>
            <a:r>
              <a:rPr lang="en-US" dirty="0" smtClean="0"/>
              <a:t>            while((data = </a:t>
            </a:r>
            <a:r>
              <a:rPr lang="en-US" dirty="0" err="1" smtClean="0"/>
              <a:t>reader.readLine</a:t>
            </a:r>
            <a:r>
              <a:rPr lang="en-US" dirty="0" smtClean="0"/>
              <a:t>())!=null)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(data);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catch(</a:t>
            </a:r>
            <a:r>
              <a:rPr lang="en-US" dirty="0" err="1" smtClean="0"/>
              <a:t>MalformedURLException</a:t>
            </a:r>
            <a:r>
              <a:rPr lang="en-US" dirty="0" smtClean="0"/>
              <a:t> e)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Error:MalformedURLException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catch(</a:t>
            </a:r>
            <a:r>
              <a:rPr lang="en-US" dirty="0" err="1" smtClean="0"/>
              <a:t>IOException</a:t>
            </a:r>
            <a:r>
              <a:rPr lang="en-US" dirty="0" smtClean="0"/>
              <a:t> e)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Error:IOException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88</TotalTime>
  <Words>337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PBO</vt:lpstr>
      <vt:lpstr>Pengantar</vt:lpstr>
      <vt:lpstr>Pemrograman Jaringan</vt:lpstr>
      <vt:lpstr>Socket</vt:lpstr>
      <vt:lpstr>Object Socket</vt:lpstr>
      <vt:lpstr>Memperoleh informasi Host</vt:lpstr>
      <vt:lpstr>URL</vt:lpstr>
      <vt:lpstr>TestURL.java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PBO</dc:title>
  <dc:creator>user</dc:creator>
  <cp:lastModifiedBy>user</cp:lastModifiedBy>
  <cp:revision>10</cp:revision>
  <dcterms:created xsi:type="dcterms:W3CDTF">2012-11-04T02:24:02Z</dcterms:created>
  <dcterms:modified xsi:type="dcterms:W3CDTF">2012-11-05T12:26:32Z</dcterms:modified>
</cp:coreProperties>
</file>