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1280" cy="585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INFO PROJECT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PRAKTIKUM WEB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Penjelasan Project Akhir Praktek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Kembangkan kode program “kelas” menjadi tema yang lain.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Persyaratan: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1 database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Min. 1 tabel (min.3 field) --&gt; CRUD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1 tabel --&gt; user (akses login)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Terdapat proses CRUD (tampil-tambah-koreksi-hapus)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Terdapat login &amp; logout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Dikumpulkan dan demo mulai tanggal 7 &amp; 14 Desember 2015 --&gt; lokasi di lab dan jam yang sama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