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30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1419AC8-0D4F-4C46-A030-16AAB28E8A03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400">
                <a:latin typeface="Arial"/>
              </a:rPr>
              <a:t>Interface dan Package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Package: </a:t>
            </a:r>
            <a:r>
              <a:rPr lang="en-US" sz="4000" dirty="0" err="1" smtClean="0">
                <a:latin typeface="+mn-lt"/>
              </a:rPr>
              <a:t>programmer.senior</a:t>
            </a:r>
            <a:r>
              <a:rPr lang="en-US" sz="4000" dirty="0" smtClean="0">
                <a:latin typeface="+mn-lt"/>
              </a:rPr>
              <a:t>,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class: seniorJava.java</a:t>
            </a:r>
            <a:endParaRPr lang="en-US" sz="4000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7"/>
          <a:stretch/>
        </p:blipFill>
        <p:spPr bwMode="auto">
          <a:xfrm>
            <a:off x="206280" y="2339677"/>
            <a:ext cx="9440640" cy="391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19"/>
            <a:ext cx="9071640" cy="1678317"/>
          </a:xfrm>
        </p:spPr>
        <p:txBody>
          <a:bodyPr/>
          <a:lstStyle/>
          <a:p>
            <a:r>
              <a:rPr lang="en-US" sz="4000" dirty="0" err="1" smtClean="0">
                <a:latin typeface="+mn-lt"/>
              </a:rPr>
              <a:t>Implementasi</a:t>
            </a:r>
            <a:r>
              <a:rPr lang="en-US" sz="4000" dirty="0" smtClean="0">
                <a:latin typeface="+mn-lt"/>
              </a:rPr>
              <a:t> package</a:t>
            </a:r>
            <a:br>
              <a:rPr lang="en-US" sz="4000" dirty="0" smtClean="0">
                <a:latin typeface="+mn-lt"/>
              </a:rPr>
            </a:br>
            <a:r>
              <a:rPr lang="en-US" sz="4000" dirty="0" err="1" smtClean="0">
                <a:latin typeface="+mn-lt"/>
              </a:rPr>
              <a:t>Package</a:t>
            </a:r>
            <a:r>
              <a:rPr lang="en-US" sz="4000" dirty="0" smtClean="0">
                <a:latin typeface="+mn-lt"/>
              </a:rPr>
              <a:t>: </a:t>
            </a:r>
            <a:r>
              <a:rPr lang="en-US" sz="4000" dirty="0" err="1" smtClean="0">
                <a:latin typeface="+mn-lt"/>
              </a:rPr>
              <a:t>pbo</a:t>
            </a:r>
            <a:r>
              <a:rPr lang="en-US" sz="4000" dirty="0" smtClean="0">
                <a:latin typeface="+mn-lt"/>
              </a:rPr>
              <a:t>,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class: budi.java</a:t>
            </a:r>
            <a:endParaRPr lang="en-US" sz="4000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2271777"/>
            <a:ext cx="7083172" cy="528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27509"/>
            <a:ext cx="10036440" cy="658368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26189"/>
          </a:xfrm>
        </p:spPr>
        <p:txBody>
          <a:bodyPr/>
          <a:lstStyle/>
          <a:p>
            <a:pPr algn="ctr"/>
            <a:r>
              <a:rPr lang="en-US" sz="4400" b="1" dirty="0" smtClean="0"/>
              <a:t>Interface: manusiasuper.java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254938"/>
            <a:ext cx="7704856" cy="349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4000" y="301320"/>
            <a:ext cx="9071640" cy="52618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 err="1" smtClean="0"/>
              <a:t>Implementasi</a:t>
            </a:r>
            <a:r>
              <a:rPr lang="en-US" sz="4400" b="1" dirty="0" smtClean="0"/>
              <a:t> Interface: bejo.java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1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1259557"/>
            <a:ext cx="402974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4000" y="301320"/>
            <a:ext cx="9071640" cy="52618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dirty="0" smtClean="0"/>
              <a:t>Package</a:t>
            </a:r>
            <a:endParaRPr lang="en-US" sz="4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4464248" y="1259557"/>
            <a:ext cx="5111392" cy="4968552"/>
          </a:xfrm>
        </p:spPr>
        <p:txBody>
          <a:bodyPr/>
          <a:lstStyle/>
          <a:p>
            <a:r>
              <a:rPr lang="en-US" sz="2400" u="sng" dirty="0" err="1" smtClean="0">
                <a:latin typeface="+mn-lt"/>
              </a:rPr>
              <a:t>Buat</a:t>
            </a:r>
            <a:r>
              <a:rPr lang="en-US" sz="2400" u="sng" dirty="0" smtClean="0">
                <a:latin typeface="+mn-lt"/>
              </a:rPr>
              <a:t> package: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latin typeface="+mn-lt"/>
              </a:rPr>
              <a:t>Programmer</a:t>
            </a:r>
          </a:p>
          <a:p>
            <a:pPr lvl="5"/>
            <a:r>
              <a:rPr lang="en-US" sz="2400" dirty="0" smtClean="0">
                <a:latin typeface="+mn-lt"/>
              </a:rPr>
              <a:t>    class: programmerC.java</a:t>
            </a:r>
          </a:p>
          <a:p>
            <a:pPr lvl="5"/>
            <a:r>
              <a:rPr lang="en-US" sz="2400" dirty="0">
                <a:latin typeface="+mn-lt"/>
              </a:rPr>
              <a:t>	 </a:t>
            </a:r>
            <a:r>
              <a:rPr lang="en-US" sz="2400" dirty="0" smtClean="0">
                <a:latin typeface="+mn-lt"/>
              </a:rPr>
              <a:t>   programmerJava.java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latin typeface="+mn-lt"/>
              </a:rPr>
              <a:t>Programmer.junior</a:t>
            </a:r>
            <a:endParaRPr lang="en-US" sz="2400" b="1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class: juniorJava.java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latin typeface="+mn-lt"/>
              </a:rPr>
              <a:t>Programmer.senior</a:t>
            </a:r>
            <a:endParaRPr lang="en-US" sz="2400" b="1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class: seniorJava.java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latin typeface="+mn-lt"/>
              </a:rPr>
              <a:t>Seniman</a:t>
            </a:r>
            <a:endParaRPr lang="en-US" sz="2400" b="1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class: senimanMusik.java</a:t>
            </a:r>
          </a:p>
          <a:p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          senimanTari.java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Buat</a:t>
            </a:r>
            <a:r>
              <a:rPr lang="en-US" sz="2400" dirty="0" smtClean="0">
                <a:latin typeface="+mn-lt"/>
              </a:rPr>
              <a:t> class budi.java di package </a:t>
            </a:r>
            <a:r>
              <a:rPr lang="en-US" sz="2400" dirty="0" err="1" smtClean="0">
                <a:latin typeface="+mn-lt"/>
              </a:rPr>
              <a:t>pbo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48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Package: programmer,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class: programmerC.java</a:t>
            </a:r>
            <a:endParaRPr lang="en-US" sz="400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2051645"/>
            <a:ext cx="9145016" cy="447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68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Package: programmer,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class: programmerJava.java</a:t>
            </a:r>
            <a:endParaRPr lang="en-US" sz="400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4" y="1765041"/>
            <a:ext cx="9449194" cy="431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69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Package: </a:t>
            </a:r>
            <a:r>
              <a:rPr lang="en-US" sz="4000" dirty="0" err="1" smtClean="0">
                <a:latin typeface="+mn-lt"/>
              </a:rPr>
              <a:t>seniman</a:t>
            </a:r>
            <a:r>
              <a:rPr lang="en-US" sz="4000" dirty="0" smtClean="0">
                <a:latin typeface="+mn-lt"/>
              </a:rPr>
              <a:t>,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class: senimanMusik.java</a:t>
            </a:r>
            <a:endParaRPr lang="en-US" sz="40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1891541"/>
            <a:ext cx="9347571" cy="426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1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Package: </a:t>
            </a:r>
            <a:r>
              <a:rPr lang="en-US" sz="4000" dirty="0" err="1" smtClean="0">
                <a:latin typeface="+mn-lt"/>
              </a:rPr>
              <a:t>seniman</a:t>
            </a:r>
            <a:r>
              <a:rPr lang="en-US" sz="4000" dirty="0" smtClean="0">
                <a:latin typeface="+mn-lt"/>
              </a:rPr>
              <a:t>,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class: senimanTari.java</a:t>
            </a:r>
            <a:endParaRPr lang="en-US" sz="4000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7" y="2195661"/>
            <a:ext cx="8727299" cy="407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04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Package: </a:t>
            </a:r>
            <a:r>
              <a:rPr lang="en-US" sz="4000" dirty="0" err="1" smtClean="0">
                <a:latin typeface="+mn-lt"/>
              </a:rPr>
              <a:t>programmer.junior</a:t>
            </a:r>
            <a:r>
              <a:rPr lang="en-US" sz="4000" dirty="0" smtClean="0">
                <a:latin typeface="+mn-lt"/>
              </a:rPr>
              <a:t>, 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class: juniorJava.java</a:t>
            </a:r>
            <a:endParaRPr lang="en-US" sz="4000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2123653"/>
            <a:ext cx="955711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70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Interface: manusiasuper.java</vt:lpstr>
      <vt:lpstr>PowerPoint Presentation</vt:lpstr>
      <vt:lpstr>PowerPoint Presentation</vt:lpstr>
      <vt:lpstr>Package: programmer,  class: programmerC.java</vt:lpstr>
      <vt:lpstr>Package: programmer,  class: programmerJava.java</vt:lpstr>
      <vt:lpstr>Package: seniman,  class: senimanMusik.java</vt:lpstr>
      <vt:lpstr>Package: seniman,  class: senimanTari.java</vt:lpstr>
      <vt:lpstr>Package: programmer.junior,  class: juniorJava.java</vt:lpstr>
      <vt:lpstr>Package: programmer.senior,  class: seniorJava.java</vt:lpstr>
      <vt:lpstr>Implementasi package Package: pbo,  class: budi.java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very</cp:lastModifiedBy>
  <cp:revision>18</cp:revision>
  <dcterms:modified xsi:type="dcterms:W3CDTF">2015-12-07T02:44:03Z</dcterms:modified>
</cp:coreProperties>
</file>