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9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9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7AB0-5D2F-4291-BB02-CEDAB4C7E07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595B-26E7-4351-8153-9E30F1F1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science.uva.nl/~heck/JAVAcourse/ch2/s1.html" TargetMode="External"/><Relationship Id="rId2" Type="http://schemas.openxmlformats.org/officeDocument/2006/relationships/hyperlink" Target="http://docs.oracle.com/javase/tutorial/java/concepts/objec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Pewarisan</a:t>
            </a:r>
            <a:r>
              <a:rPr lang="en-US" dirty="0" smtClean="0"/>
              <a:t> (inheritance)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Pewarisan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/>
              <a:t> </a:t>
            </a:r>
            <a:r>
              <a:rPr lang="en-US" dirty="0" smtClean="0"/>
              <a:t>(sub </a:t>
            </a:r>
            <a:r>
              <a:rPr lang="en-US" dirty="0" err="1" smtClean="0"/>
              <a:t>kelas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Pewarisan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bertingkat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198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248400" cy="541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454967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Bicycle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0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(Polymorphism)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operasia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5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528816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04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Pembungkusan</a:t>
            </a:r>
            <a:r>
              <a:rPr lang="en-US" dirty="0" smtClean="0"/>
              <a:t> (Encapsulation)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/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obyek-obyek</a:t>
            </a:r>
            <a:r>
              <a:rPr lang="en-US" dirty="0" smtClean="0"/>
              <a:t> yang lain.</a:t>
            </a:r>
          </a:p>
          <a:p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9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(messaging)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Obyek-obyek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4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(messaging</a:t>
            </a:r>
            <a:r>
              <a:rPr lang="en-US" dirty="0" smtClean="0"/>
              <a:t>)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benda-benda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parameter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benda-benda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91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 </a:t>
            </a:r>
            <a:r>
              <a:rPr lang="en-US" dirty="0"/>
              <a:t>yang </a:t>
            </a:r>
            <a:r>
              <a:rPr lang="en-US" dirty="0" err="1"/>
              <a:t>diparkir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sepotong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yang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sendirinya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/>
              <a:t>apapun</a:t>
            </a:r>
            <a:r>
              <a:rPr lang="en-US" dirty="0"/>
              <a:t>. </a:t>
            </a:r>
            <a:r>
              <a:rPr lang="en-US" dirty="0" err="1" smtClean="0"/>
              <a:t>Pengemudi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menyalakan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rem,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pengetik</a:t>
            </a:r>
            <a:r>
              <a:rPr lang="en-US" dirty="0"/>
              <a:t>"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"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(20)"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font. </a:t>
            </a:r>
          </a:p>
        </p:txBody>
      </p:sp>
    </p:spTree>
    <p:extLst>
      <p:ext uri="{BB962C8B-B14F-4D97-AF65-F5344CB8AC3E}">
        <p14:creationId xmlns:p14="http://schemas.microsoft.com/office/powerpoint/2010/main" val="180380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6391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0102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07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Asosiasi</a:t>
            </a:r>
            <a:r>
              <a:rPr lang="en-US" dirty="0" smtClean="0"/>
              <a:t>/</a:t>
            </a:r>
            <a:r>
              <a:rPr lang="en-US" dirty="0" err="1" smtClean="0"/>
              <a:t>Hubungan</a:t>
            </a:r>
            <a:r>
              <a:rPr lang="en-US" dirty="0" smtClean="0"/>
              <a:t> (</a:t>
            </a:r>
            <a:r>
              <a:rPr lang="en-US" dirty="0" err="1" smtClean="0"/>
              <a:t>Assosiation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menyalakan</a:t>
            </a:r>
            <a:r>
              <a:rPr lang="en-US" dirty="0" smtClean="0"/>
              <a:t> </a:t>
            </a:r>
            <a:r>
              <a:rPr lang="en-US" dirty="0" err="1" smtClean="0"/>
              <a:t>televisi</a:t>
            </a:r>
            <a:r>
              <a:rPr lang="en-US" dirty="0" smtClean="0"/>
              <a:t>,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sesorang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berasosiasi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televisi</a:t>
            </a:r>
            <a:endParaRPr lang="en-US" dirty="0" smtClean="0"/>
          </a:p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mengendarai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mengendarai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orang </a:t>
            </a:r>
            <a:r>
              <a:rPr lang="en-US" dirty="0" err="1" smtClean="0"/>
              <a:t>berasosiasi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obil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berasosiasi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Istilah-istilah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(Object &amp; Class)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Abstraksi</a:t>
            </a:r>
            <a:r>
              <a:rPr lang="en-US" dirty="0" smtClean="0"/>
              <a:t> (Abstraction)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Pewarisan</a:t>
            </a:r>
            <a:r>
              <a:rPr lang="en-US" dirty="0" smtClean="0"/>
              <a:t> (inheritance)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(polymorphism)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Pembungkusan</a:t>
            </a:r>
            <a:r>
              <a:rPr lang="en-US" dirty="0" smtClean="0"/>
              <a:t> (encapsulation)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(message sending)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Asosiasi</a:t>
            </a:r>
            <a:r>
              <a:rPr lang="en-US" dirty="0" smtClean="0"/>
              <a:t>/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assosiation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Agregasi</a:t>
            </a:r>
            <a:r>
              <a:rPr lang="en-US" dirty="0" smtClean="0"/>
              <a:t> (aggregation)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0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Agregasi</a:t>
            </a:r>
            <a:r>
              <a:rPr lang="en-US" dirty="0" smtClean="0"/>
              <a:t> (</a:t>
            </a:r>
            <a:r>
              <a:rPr lang="en-US" dirty="0" err="1" smtClean="0"/>
              <a:t>Agregation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asosiasi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endParaRPr lang="en-US" dirty="0" smtClean="0"/>
          </a:p>
          <a:p>
            <a:r>
              <a:rPr lang="en-US" dirty="0" err="1" smtClean="0"/>
              <a:t>Asosiasi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 “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” B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lain.</a:t>
            </a:r>
          </a:p>
          <a:p>
            <a:r>
              <a:rPr lang="en-US" dirty="0" err="1" smtClean="0"/>
              <a:t>Asosiasi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“</a:t>
            </a:r>
            <a:r>
              <a:rPr lang="en-US" dirty="0" err="1" smtClean="0"/>
              <a:t>Keseluruhan</a:t>
            </a:r>
            <a:r>
              <a:rPr lang="en-US" dirty="0" smtClean="0"/>
              <a:t>” </a:t>
            </a:r>
            <a:r>
              <a:rPr lang="en-US" dirty="0" err="1" smtClean="0"/>
              <a:t>dengan</a:t>
            </a:r>
            <a:r>
              <a:rPr lang="en-US" dirty="0" smtClean="0"/>
              <a:t> “</a:t>
            </a:r>
            <a:r>
              <a:rPr lang="en-US" dirty="0" err="1" smtClean="0"/>
              <a:t>Sebagian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pembentuknya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“</a:t>
            </a:r>
            <a:r>
              <a:rPr lang="en-US" dirty="0" err="1" smtClean="0"/>
              <a:t>komposisi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03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agregasi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agregasi</a:t>
            </a:r>
            <a:r>
              <a:rPr lang="en-US" dirty="0" smtClean="0"/>
              <a:t>,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penyusunnya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kemeja</a:t>
            </a:r>
            <a:r>
              <a:rPr lang="en-US" dirty="0" smtClean="0"/>
              <a:t> yang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bodi</a:t>
            </a:r>
            <a:r>
              <a:rPr lang="en-US" dirty="0" smtClean="0"/>
              <a:t>, </a:t>
            </a:r>
            <a:r>
              <a:rPr lang="en-US" dirty="0" err="1" smtClean="0"/>
              <a:t>lengan</a:t>
            </a:r>
            <a:r>
              <a:rPr lang="en-US" dirty="0" smtClean="0"/>
              <a:t>, </a:t>
            </a:r>
            <a:r>
              <a:rPr lang="en-US" dirty="0" err="1" smtClean="0"/>
              <a:t>kerah</a:t>
            </a:r>
            <a:r>
              <a:rPr lang="en-US" dirty="0" smtClean="0"/>
              <a:t>, </a:t>
            </a:r>
            <a:r>
              <a:rPr lang="en-US" dirty="0" err="1" smtClean="0"/>
              <a:t>kancing</a:t>
            </a:r>
            <a:r>
              <a:rPr lang="en-US" dirty="0" smtClean="0"/>
              <a:t>, </a:t>
            </a: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 smtClean="0"/>
              <a:t>kancing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kancing</a:t>
            </a:r>
            <a:r>
              <a:rPr lang="en-US" dirty="0" smtClean="0"/>
              <a:t> </a:t>
            </a:r>
            <a:r>
              <a:rPr lang="en-US" dirty="0" err="1" smtClean="0"/>
              <a:t>cadangan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Nugroho</a:t>
            </a:r>
            <a:r>
              <a:rPr lang="en-US" dirty="0" smtClean="0"/>
              <a:t>, </a:t>
            </a:r>
            <a:r>
              <a:rPr lang="en-US" i="1" dirty="0" smtClean="0"/>
              <a:t>Adi.2005.Analisis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Perancangan</a:t>
            </a:r>
            <a:r>
              <a:rPr lang="en-US" i="1" dirty="0" smtClean="0"/>
              <a:t> </a:t>
            </a:r>
            <a:r>
              <a:rPr lang="en-US" i="1" dirty="0" err="1" smtClean="0"/>
              <a:t>Sistem</a:t>
            </a:r>
            <a:r>
              <a:rPr lang="en-US" i="1" dirty="0" smtClean="0"/>
              <a:t> </a:t>
            </a:r>
            <a:r>
              <a:rPr lang="en-US" i="1" dirty="0" err="1" smtClean="0"/>
              <a:t>Informasi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Metodologi</a:t>
            </a:r>
            <a:r>
              <a:rPr lang="en-US" i="1" dirty="0" smtClean="0"/>
              <a:t> </a:t>
            </a:r>
            <a:r>
              <a:rPr lang="en-US" i="1" dirty="0" err="1" smtClean="0"/>
              <a:t>Berorientasi</a:t>
            </a:r>
            <a:r>
              <a:rPr lang="en-US" i="1" dirty="0" smtClean="0"/>
              <a:t> </a:t>
            </a:r>
            <a:r>
              <a:rPr lang="en-US" i="1" dirty="0" err="1" smtClean="0"/>
              <a:t>Objek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. Bandung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docs.oracle.com/javase/tutorial/java/concepts/object.html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http://staff.science.uva.nl/~</a:t>
            </a:r>
            <a:r>
              <a:rPr lang="en-US" dirty="0" smtClean="0">
                <a:hlinkClick r:id="rId3"/>
              </a:rPr>
              <a:t>heck/JAVAcourse/ch2/s1.html</a:t>
            </a:r>
            <a:endParaRPr lang="en-US" dirty="0" smtClean="0"/>
          </a:p>
          <a:p>
            <a:r>
              <a:rPr lang="en-US" dirty="0"/>
              <a:t>http://www.javatpoint.com/java-oops-concepts#oops</a:t>
            </a:r>
          </a:p>
        </p:txBody>
      </p:sp>
    </p:spTree>
    <p:extLst>
      <p:ext uri="{BB962C8B-B14F-4D97-AF65-F5344CB8AC3E}">
        <p14:creationId xmlns:p14="http://schemas.microsoft.com/office/powerpoint/2010/main" val="153001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obyek-obyek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maksudnya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yang </a:t>
            </a:r>
            <a:r>
              <a:rPr lang="en-US" dirty="0" err="1" smtClean="0"/>
              <a:t>mengaturnya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pt-BR" dirty="0" smtClean="0"/>
              <a:t>anjing, meja, televisi, sepeda</a:t>
            </a:r>
            <a:endParaRPr lang="en-US" dirty="0" smtClean="0"/>
          </a:p>
          <a:p>
            <a:r>
              <a:rPr lang="en-US" dirty="0" smtClean="0"/>
              <a:t>Benda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status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/>
              <a:t>: </a:t>
            </a:r>
            <a:r>
              <a:rPr lang="en-US" dirty="0" err="1"/>
              <a:t>Anjing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status ( </a:t>
            </a:r>
            <a:r>
              <a:rPr lang="en-US" dirty="0" err="1"/>
              <a:t>nama</a:t>
            </a:r>
            <a:r>
              <a:rPr lang="en-US" dirty="0"/>
              <a:t> , </a:t>
            </a:r>
            <a:r>
              <a:rPr lang="en-US" dirty="0" err="1"/>
              <a:t>warna</a:t>
            </a:r>
            <a:r>
              <a:rPr lang="en-US" dirty="0"/>
              <a:t> , </a:t>
            </a:r>
            <a:r>
              <a:rPr lang="en-US" dirty="0" err="1"/>
              <a:t>jenis</a:t>
            </a:r>
            <a:r>
              <a:rPr lang="en-US" dirty="0"/>
              <a:t> , </a:t>
            </a:r>
            <a:r>
              <a:rPr lang="en-US" dirty="0" err="1"/>
              <a:t>lapar</a:t>
            </a:r>
            <a:r>
              <a:rPr lang="en-US" dirty="0"/>
              <a:t> 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 </a:t>
            </a:r>
            <a:r>
              <a:rPr lang="en-US" dirty="0" err="1"/>
              <a:t>menggonggong</a:t>
            </a:r>
            <a:r>
              <a:rPr lang="en-US" dirty="0"/>
              <a:t> , </a:t>
            </a:r>
            <a:r>
              <a:rPr lang="en-US" dirty="0" err="1"/>
              <a:t>mengambil</a:t>
            </a:r>
            <a:r>
              <a:rPr lang="en-US" dirty="0"/>
              <a:t> , </a:t>
            </a:r>
            <a:r>
              <a:rPr lang="en-US" dirty="0" err="1"/>
              <a:t>menggoyangkan</a:t>
            </a:r>
            <a:r>
              <a:rPr lang="en-US" dirty="0"/>
              <a:t> </a:t>
            </a:r>
            <a:r>
              <a:rPr lang="en-US" dirty="0" err="1"/>
              <a:t>ekor</a:t>
            </a:r>
            <a:r>
              <a:rPr lang="en-US" dirty="0"/>
              <a:t> ) .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status ( </a:t>
            </a:r>
            <a:r>
              <a:rPr lang="en-US" dirty="0" err="1"/>
              <a:t>gigi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, pedal </a:t>
            </a:r>
            <a:r>
              <a:rPr lang="en-US" dirty="0" err="1"/>
              <a:t>irama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gigi</a:t>
            </a:r>
            <a:r>
              <a:rPr lang="en-US" dirty="0"/>
              <a:t> ,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irama</a:t>
            </a:r>
            <a:r>
              <a:rPr lang="en-US" dirty="0"/>
              <a:t> pedal , </a:t>
            </a:r>
            <a:r>
              <a:rPr lang="en-US" dirty="0" err="1"/>
              <a:t>menerapkan</a:t>
            </a:r>
            <a:r>
              <a:rPr lang="en-US" dirty="0"/>
              <a:t> rem ) 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8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1"/>
            <a:ext cx="30480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98" y="3975102"/>
            <a:ext cx="5732238" cy="277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909936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Bicycle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62891"/>
            <a:ext cx="294726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79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Obyek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mirip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benda</a:t>
            </a:r>
            <a:r>
              <a:rPr lang="en-US" sz="2800" dirty="0" smtClean="0"/>
              <a:t> </a:t>
            </a:r>
            <a:r>
              <a:rPr lang="en-US" sz="2800" dirty="0" err="1" smtClean="0"/>
              <a:t>nyata</a:t>
            </a:r>
            <a:r>
              <a:rPr lang="en-US" sz="2800" dirty="0" smtClean="0"/>
              <a:t>,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status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perilaku</a:t>
            </a:r>
            <a:r>
              <a:rPr lang="en-US" sz="2800" dirty="0" smtClean="0"/>
              <a:t>. </a:t>
            </a:r>
          </a:p>
          <a:p>
            <a:r>
              <a:rPr lang="en-US" sz="2800" dirty="0" err="1"/>
              <a:t>Obyek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tunggal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err="1" smtClean="0"/>
              <a:t>Obyek</a:t>
            </a:r>
            <a:r>
              <a:rPr lang="en-US" sz="2800" dirty="0" smtClean="0"/>
              <a:t> </a:t>
            </a:r>
            <a:r>
              <a:rPr lang="en-US" sz="2800" dirty="0" smtClean="0"/>
              <a:t>software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statusnya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b="1" i="1" dirty="0" smtClean="0"/>
              <a:t>field</a:t>
            </a:r>
            <a:r>
              <a:rPr lang="en-US" sz="2800" dirty="0" smtClean="0"/>
              <a:t> (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/>
              <a:t>)</a:t>
            </a:r>
            <a:endParaRPr lang="en-US" sz="2800" dirty="0" smtClean="0"/>
          </a:p>
          <a:p>
            <a:r>
              <a:rPr lang="en-US" sz="2800" dirty="0" err="1" smtClean="0"/>
              <a:t>Obyek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mengakses</a:t>
            </a:r>
            <a:r>
              <a:rPr lang="en-US" sz="2800" dirty="0" smtClean="0"/>
              <a:t> </a:t>
            </a:r>
            <a:r>
              <a:rPr lang="en-US" sz="2800" dirty="0" err="1" smtClean="0"/>
              <a:t>perilakunya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b="1" i="1" dirty="0" smtClean="0"/>
              <a:t>method</a:t>
            </a:r>
            <a:r>
              <a:rPr lang="en-US" sz="2800" dirty="0" smtClean="0"/>
              <a:t> (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)</a:t>
            </a:r>
          </a:p>
          <a:p>
            <a:r>
              <a:rPr lang="en-US" sz="2800" b="1" i="1" dirty="0" smtClean="0"/>
              <a:t>Method</a:t>
            </a:r>
            <a:r>
              <a:rPr lang="en-US" sz="2800" dirty="0" smtClean="0"/>
              <a:t> </a:t>
            </a:r>
            <a:r>
              <a:rPr lang="en-US" sz="2800" dirty="0" err="1"/>
              <a:t>beroperasi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keadaan</a:t>
            </a:r>
            <a:r>
              <a:rPr lang="en-US" sz="2800" dirty="0"/>
              <a:t> internal </a:t>
            </a:r>
            <a:r>
              <a:rPr lang="en-US" sz="2800" dirty="0" err="1"/>
              <a:t>obyek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mekanisme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object-to-object.</a:t>
            </a:r>
          </a:p>
        </p:txBody>
      </p:sp>
    </p:spTree>
    <p:extLst>
      <p:ext uri="{BB962C8B-B14F-4D97-AF65-F5344CB8AC3E}">
        <p14:creationId xmlns:p14="http://schemas.microsoft.com/office/powerpoint/2010/main" val="366691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038600" cy="262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8" y="4114800"/>
            <a:ext cx="5712479" cy="2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58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Kumpulan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set </a:t>
            </a:r>
            <a:r>
              <a:rPr lang="en-US" dirty="0" err="1" smtClean="0"/>
              <a:t>cetakan</a:t>
            </a:r>
            <a:r>
              <a:rPr lang="en-US" dirty="0" smtClean="0"/>
              <a:t> (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)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</a:t>
            </a:r>
            <a:r>
              <a:rPr lang="en-US" b="1" dirty="0" err="1" smtClean="0"/>
              <a:t>sepeda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,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2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Abstraksi</a:t>
            </a:r>
            <a:r>
              <a:rPr lang="en-US" dirty="0" smtClean="0"/>
              <a:t> (</a:t>
            </a:r>
            <a:r>
              <a:rPr lang="en-US" dirty="0" err="1" smtClean="0"/>
              <a:t>Abstaction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memilah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yang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767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789</Words>
  <Application>Microsoft Office PowerPoint</Application>
  <PresentationFormat>On-screen Show (4:3)</PresentationFormat>
  <Paragraphs>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Pengantar Berorientasi Obyek</vt:lpstr>
      <vt:lpstr>Pokok Bahasan</vt:lpstr>
      <vt:lpstr>Berorientasi Obyek</vt:lpstr>
      <vt:lpstr>Obyek</vt:lpstr>
      <vt:lpstr>Obyek nyata</vt:lpstr>
      <vt:lpstr>Obyek Perangkat Lunak</vt:lpstr>
      <vt:lpstr>Obyek Perangkat Lunak</vt:lpstr>
      <vt:lpstr>Class</vt:lpstr>
      <vt:lpstr>Abstraksi (Abstaction)</vt:lpstr>
      <vt:lpstr>Pewarisan (inheritance)</vt:lpstr>
      <vt:lpstr>PowerPoint Presentation</vt:lpstr>
      <vt:lpstr>Banyak Bentuk (Polymorphism)</vt:lpstr>
      <vt:lpstr>PowerPoint Presentation</vt:lpstr>
      <vt:lpstr>Pembungkusan (Encapsulation)</vt:lpstr>
      <vt:lpstr>Pengiriman Pesan (messaging) [1]</vt:lpstr>
      <vt:lpstr>Pengiriman Pesan (messaging) [2]</vt:lpstr>
      <vt:lpstr>Contoh Messaging</vt:lpstr>
      <vt:lpstr>PowerPoint Presentation</vt:lpstr>
      <vt:lpstr>Asosiasi/Hubungan (Assosiation)</vt:lpstr>
      <vt:lpstr>Agregasi (Agregation)</vt:lpstr>
      <vt:lpstr>Contoh agregasi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Berorientasi Obyek</dc:title>
  <dc:creator>lenovo</dc:creator>
  <cp:lastModifiedBy>lenovo</cp:lastModifiedBy>
  <cp:revision>54</cp:revision>
  <dcterms:created xsi:type="dcterms:W3CDTF">2014-02-26T19:02:17Z</dcterms:created>
  <dcterms:modified xsi:type="dcterms:W3CDTF">2014-03-17T03:17:53Z</dcterms:modified>
</cp:coreProperties>
</file>