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Visual </a:t>
            </a:r>
            <a:r>
              <a:rPr lang="en-US" dirty="0" err="1" smtClean="0"/>
              <a:t>Foxpro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id-ID" b="1" dirty="0" smtClean="0"/>
              <a:t>Operator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842175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457236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Operator adalah simbol yang dipakai untuk operasi tertentu, biasanya dipakai dalam ekpresi atau rumus tertentu. Contoh simbol – simbol operator seperti pada tabel berikut :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Perintah-perintah dasar Foxpro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id-ID" sz="2400" b="1" dirty="0" smtClean="0"/>
              <a:t>Mengaktifkan Tabel </a:t>
            </a:r>
          </a:p>
          <a:p>
            <a:pPr marL="925830" lvl="1" indent="-514350">
              <a:buFont typeface="+mj-lt"/>
              <a:buAutoNum type="alphaLcPeriod"/>
            </a:pPr>
            <a:r>
              <a:rPr lang="id-ID" sz="2400" dirty="0" smtClean="0">
                <a:solidFill>
                  <a:schemeClr val="tx1"/>
                </a:solidFill>
              </a:rPr>
              <a:t>Dari command window :  USE  nama_tabel  Contoh : USE Kategori   </a:t>
            </a:r>
          </a:p>
          <a:p>
            <a:pPr marL="925830" lvl="1" indent="-514350">
              <a:buFont typeface="+mj-lt"/>
              <a:buAutoNum type="alphaLcPeriod"/>
            </a:pPr>
            <a:r>
              <a:rPr lang="nn-NO" sz="2400" dirty="0" smtClean="0">
                <a:solidFill>
                  <a:schemeClr val="tx1"/>
                </a:solidFill>
              </a:rPr>
              <a:t>Dari Menu :  File, Open, pilih nama file tabel (kategori), OK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 untuk menampilkan isi tabel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lphaLcPeriod"/>
            </a:pPr>
            <a:r>
              <a:rPr lang="en-US" sz="2400" dirty="0" smtClean="0"/>
              <a:t>browse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Hasil</a:t>
            </a:r>
            <a:r>
              <a:rPr lang="en-US" sz="2400" dirty="0" smtClean="0"/>
              <a:t>:</a:t>
            </a:r>
            <a:endParaRPr lang="id-ID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3810000" cy="147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343400"/>
            <a:ext cx="82105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pPr marL="624078" indent="-514350">
              <a:buFont typeface="+mj-lt"/>
              <a:buAutoNum type="alphaLcPeriod" startAt="2"/>
            </a:pPr>
            <a:r>
              <a:rPr lang="en-US" b="1" dirty="0" smtClean="0"/>
              <a:t>List</a:t>
            </a:r>
            <a:endParaRPr lang="id-ID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824222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pPr marL="624078" indent="-514350">
              <a:buFont typeface="+mj-lt"/>
              <a:buAutoNum type="alphaLcPeriod" startAt="3"/>
            </a:pPr>
            <a:r>
              <a:rPr lang="en-US" dirty="0" smtClean="0"/>
              <a:t>List off</a:t>
            </a:r>
            <a:endParaRPr lang="id-ID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52127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pPr marL="624078" indent="-514350">
              <a:buFont typeface="+mj-lt"/>
              <a:buAutoNum type="alphaLcPeriod" startAt="4"/>
            </a:pPr>
            <a:r>
              <a:rPr lang="en-US" dirty="0" smtClean="0"/>
              <a:t>List fields </a:t>
            </a:r>
            <a:r>
              <a:rPr lang="en-US" dirty="0" err="1" smtClean="0"/>
              <a:t>nama_field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 : List Fields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endParaRPr lang="id-ID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019800" cy="453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60136"/>
          </a:xfrm>
        </p:spPr>
        <p:txBody>
          <a:bodyPr/>
          <a:lstStyle/>
          <a:p>
            <a:pPr marL="624078" indent="-514350">
              <a:buFont typeface="+mj-lt"/>
              <a:buAutoNum type="alphaLcPeriod" startAt="5"/>
            </a:pPr>
            <a:r>
              <a:rPr lang="id-ID" dirty="0" smtClean="0"/>
              <a:t>Display (menampilkan record yang aktif) </a:t>
            </a:r>
            <a:endParaRPr lang="id-ID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524568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343400"/>
            <a:ext cx="736436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60136"/>
          </a:xfrm>
        </p:spPr>
        <p:txBody>
          <a:bodyPr/>
          <a:lstStyle/>
          <a:p>
            <a:pPr marL="624078" indent="-514350">
              <a:buFont typeface="+mj-lt"/>
              <a:buAutoNum type="alphaLcPeriod" startAt="5"/>
            </a:pPr>
            <a:r>
              <a:rPr lang="id-ID" dirty="0" smtClean="0"/>
              <a:t>Display </a:t>
            </a:r>
            <a:r>
              <a:rPr lang="en-US" dirty="0" smtClean="0"/>
              <a:t>All </a:t>
            </a:r>
            <a:r>
              <a:rPr lang="id-ID" dirty="0" smtClean="0"/>
              <a:t>(menampilkan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id-ID" dirty="0" smtClean="0"/>
              <a:t>record) </a:t>
            </a:r>
            <a:endParaRPr lang="id-ID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1524000"/>
            <a:ext cx="509169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038600"/>
            <a:ext cx="65865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Modifikasi tabel/ mengubah struktur tabel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pPr marL="624078" indent="-514350">
              <a:buFont typeface="+mj-lt"/>
              <a:buAutoNum type="alphaLcPeriod"/>
            </a:pPr>
            <a:r>
              <a:rPr lang="id-ID" dirty="0" smtClean="0"/>
              <a:t>Dari command window :  </a:t>
            </a:r>
            <a:endParaRPr lang="en-US" dirty="0" smtClean="0"/>
          </a:p>
          <a:p>
            <a:pPr marL="723900" indent="-255588">
              <a:buNone/>
            </a:pPr>
            <a:r>
              <a:rPr lang="en-US" dirty="0" smtClean="0"/>
              <a:t>	</a:t>
            </a:r>
            <a:r>
              <a:rPr lang="id-ID" dirty="0" smtClean="0"/>
              <a:t>MODIFY STRUCTURE </a:t>
            </a:r>
            <a:endParaRPr lang="en-US" dirty="0" smtClean="0"/>
          </a:p>
          <a:p>
            <a:pPr marL="723900" indent="-255588">
              <a:buNone/>
            </a:pPr>
            <a:r>
              <a:rPr lang="en-US" dirty="0" smtClean="0"/>
              <a:t>		</a:t>
            </a:r>
            <a:r>
              <a:rPr lang="id-ID" dirty="0" smtClean="0"/>
              <a:t>atau   </a:t>
            </a:r>
            <a:endParaRPr lang="en-US" dirty="0" smtClean="0"/>
          </a:p>
          <a:p>
            <a:pPr marL="723900" indent="-255588">
              <a:buNone/>
            </a:pPr>
            <a:r>
              <a:rPr lang="en-US" dirty="0" smtClean="0"/>
              <a:t>	</a:t>
            </a:r>
            <a:r>
              <a:rPr lang="id-ID" dirty="0" smtClean="0"/>
              <a:t>MODI STRU  </a:t>
            </a:r>
            <a:endParaRPr lang="en-US" dirty="0" smtClean="0"/>
          </a:p>
          <a:p>
            <a:pPr>
              <a:buNone/>
            </a:pPr>
            <a:endParaRPr lang="id-ID" dirty="0" smtClean="0"/>
          </a:p>
          <a:p>
            <a:pPr marL="624078" indent="-514350">
              <a:buFont typeface="+mj-lt"/>
              <a:buAutoNum type="alphaLcPeriod" startAt="2"/>
            </a:pPr>
            <a:r>
              <a:rPr lang="id-ID" dirty="0" smtClean="0"/>
              <a:t>Dari Menu :</a:t>
            </a:r>
            <a:endParaRPr lang="en-US" dirty="0" smtClean="0"/>
          </a:p>
          <a:p>
            <a:pPr marL="814388" indent="-255588">
              <a:buNone/>
            </a:pPr>
            <a:r>
              <a:rPr lang="en-US" dirty="0" smtClean="0"/>
              <a:t>	</a:t>
            </a:r>
            <a:r>
              <a:rPr lang="id-ID" dirty="0" smtClean="0"/>
              <a:t>View, Tabel Designer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Tambah Record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id-ID" dirty="0" smtClean="0"/>
              <a:t>Dari command window 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>
                <a:solidFill>
                  <a:srgbClr val="002060"/>
                </a:solidFill>
              </a:rPr>
              <a:t>APPEND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atau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>
                <a:solidFill>
                  <a:srgbClr val="002060"/>
                </a:solidFill>
              </a:rPr>
              <a:t>APPE  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id-ID" dirty="0" smtClean="0"/>
              <a:t>Dari Menu :  </a:t>
            </a:r>
          </a:p>
          <a:p>
            <a:pPr>
              <a:buNone/>
            </a:pPr>
            <a:r>
              <a:rPr lang="en-US" dirty="0" smtClean="0"/>
              <a:t>	T</a:t>
            </a:r>
            <a:r>
              <a:rPr lang="id-ID" dirty="0" smtClean="0"/>
              <a:t>abel, Append New Record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id-ID" dirty="0" smtClean="0"/>
              <a:t>Microsoft Visual Foxpro merupakan salah satu sistem manajemen database (</a:t>
            </a:r>
            <a:r>
              <a:rPr lang="id-ID" i="1" dirty="0" smtClean="0"/>
              <a:t>database management system, </a:t>
            </a:r>
            <a:r>
              <a:rPr lang="id-ID" dirty="0" smtClean="0"/>
              <a:t>DBMS) berorientasi obyek yang memungkinkan pembuatan aplikasi database yang tangguh dengan cepat dan mudah.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p</a:t>
            </a:r>
            <a:r>
              <a:rPr lang="id-ID" dirty="0" smtClean="0"/>
              <a:t>emrograman </a:t>
            </a:r>
            <a:r>
              <a:rPr lang="en-US" dirty="0" smtClean="0"/>
              <a:t>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id-ID" dirty="0" smtClean="0"/>
              <a:t>Visual Foxpro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</a:t>
            </a:r>
            <a:r>
              <a:rPr lang="id-ID" dirty="0" smtClean="0"/>
              <a:t>rocedural</a:t>
            </a:r>
            <a:endParaRPr lang="en-US" dirty="0" smtClean="0"/>
          </a:p>
          <a:p>
            <a:pPr lvl="1"/>
            <a:r>
              <a:rPr lang="en-US" i="1" dirty="0" smtClean="0"/>
              <a:t>O</a:t>
            </a:r>
            <a:r>
              <a:rPr lang="id-ID" i="1" dirty="0" smtClean="0"/>
              <a:t>bject </a:t>
            </a:r>
            <a:r>
              <a:rPr lang="en-US" i="1" dirty="0" smtClean="0"/>
              <a:t>O</a:t>
            </a:r>
            <a:r>
              <a:rPr lang="id-ID" i="1" dirty="0" smtClean="0"/>
              <a:t>riented </a:t>
            </a:r>
            <a:r>
              <a:rPr lang="en-US" i="1" dirty="0" smtClean="0"/>
              <a:t>P</a:t>
            </a:r>
            <a:r>
              <a:rPr lang="id-ID" i="1" dirty="0" smtClean="0"/>
              <a:t>rogramming</a:t>
            </a:r>
            <a:r>
              <a:rPr lang="en-US" dirty="0" smtClean="0"/>
              <a:t> (</a:t>
            </a:r>
            <a:r>
              <a:rPr lang="id-ID" dirty="0" smtClean="0"/>
              <a:t>OOP)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Hapus Record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Dari command window :</a:t>
            </a:r>
          </a:p>
          <a:p>
            <a:pPr>
              <a:buNone/>
            </a:pPr>
            <a:r>
              <a:rPr lang="en-US" dirty="0" smtClean="0"/>
              <a:t>	Delete [scope]  </a:t>
            </a:r>
            <a:r>
              <a:rPr lang="en-US" dirty="0" err="1" smtClean="0"/>
              <a:t>nomor</a:t>
            </a:r>
            <a:r>
              <a:rPr lang="en-US" dirty="0" smtClean="0"/>
              <a:t> record </a:t>
            </a:r>
          </a:p>
          <a:p>
            <a:r>
              <a:rPr lang="id-ID" dirty="0" smtClean="0"/>
              <a:t>Dari Menu 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Tabel, Delete Record, pilih Scope dan tentukan nomor record, delete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id-ID" dirty="0" smtClean="0"/>
              <a:t>Ket : scope  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All  :  </a:t>
            </a:r>
            <a:r>
              <a:rPr lang="en-US" dirty="0" err="1" smtClean="0">
                <a:solidFill>
                  <a:schemeClr val="tx1"/>
                </a:solidFill>
              </a:rPr>
              <a:t>Semua</a:t>
            </a:r>
            <a:r>
              <a:rPr lang="en-US" dirty="0" smtClean="0">
                <a:solidFill>
                  <a:schemeClr val="tx1"/>
                </a:solidFill>
              </a:rPr>
              <a:t> record 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Misal</a:t>
            </a:r>
            <a:r>
              <a:rPr lang="en-US" dirty="0" smtClean="0">
                <a:solidFill>
                  <a:schemeClr val="tx1"/>
                </a:solidFill>
              </a:rPr>
              <a:t>  :  Delete all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Dele all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Next : 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record yang </a:t>
            </a:r>
            <a:r>
              <a:rPr lang="en-US" dirty="0" err="1" smtClean="0">
                <a:solidFill>
                  <a:schemeClr val="tx1"/>
                </a:solidFill>
              </a:rPr>
              <a:t>aktif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sampai</a:t>
            </a:r>
            <a:r>
              <a:rPr lang="en-US" dirty="0" smtClean="0">
                <a:solidFill>
                  <a:schemeClr val="tx1"/>
                </a:solidFill>
              </a:rPr>
              <a:t> record yang </a:t>
            </a:r>
            <a:r>
              <a:rPr lang="en-US" dirty="0" err="1" smtClean="0">
                <a:solidFill>
                  <a:schemeClr val="tx1"/>
                </a:solidFill>
              </a:rPr>
              <a:t>keN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Misal</a:t>
            </a:r>
            <a:r>
              <a:rPr lang="en-US" dirty="0" smtClean="0">
                <a:solidFill>
                  <a:schemeClr val="tx1"/>
                </a:solidFill>
              </a:rPr>
              <a:t>  :  Delete next record 4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Dele next </a:t>
            </a:r>
            <a:r>
              <a:rPr lang="en-US" dirty="0" err="1" smtClean="0">
                <a:solidFill>
                  <a:schemeClr val="tx1"/>
                </a:solidFill>
              </a:rPr>
              <a:t>reco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Record :  Record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N. 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Misal</a:t>
            </a:r>
            <a:r>
              <a:rPr lang="en-US" dirty="0" smtClean="0">
                <a:solidFill>
                  <a:schemeClr val="tx1"/>
                </a:solidFill>
              </a:rPr>
              <a:t> : Delete record 2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Dele </a:t>
            </a:r>
            <a:r>
              <a:rPr lang="en-US" dirty="0" err="1" smtClean="0">
                <a:solidFill>
                  <a:schemeClr val="tx1"/>
                </a:solidFill>
              </a:rPr>
              <a:t>reco</a:t>
            </a:r>
            <a:r>
              <a:rPr lang="en-US" dirty="0" smtClean="0">
                <a:solidFill>
                  <a:schemeClr val="tx1"/>
                </a:solidFill>
              </a:rPr>
              <a:t> 2 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/>
          <a:lstStyle/>
          <a:p>
            <a:r>
              <a:rPr lang="id-ID" dirty="0" smtClean="0"/>
              <a:t>Menyembunyikan record yang sudah dihapus.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>
                <a:solidFill>
                  <a:srgbClr val="002060"/>
                </a:solidFill>
              </a:rPr>
              <a:t>Set delete on atau Set dele on </a:t>
            </a:r>
          </a:p>
          <a:p>
            <a:r>
              <a:rPr lang="id-ID" dirty="0" smtClean="0"/>
              <a:t>Menampilkan record yang sudah dihapus.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>
                <a:solidFill>
                  <a:srgbClr val="002060"/>
                </a:solidFill>
              </a:rPr>
              <a:t>Set delete off atau Set dele off </a:t>
            </a:r>
          </a:p>
          <a:p>
            <a:r>
              <a:rPr lang="en-US" dirty="0" err="1" smtClean="0"/>
              <a:t>Mengaktifkan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record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Recall [scope] </a:t>
            </a:r>
            <a:r>
              <a:rPr lang="en-US" dirty="0" err="1" smtClean="0">
                <a:solidFill>
                  <a:srgbClr val="002060"/>
                </a:solidFill>
              </a:rPr>
              <a:t>nomor_record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Misal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002060"/>
                </a:solidFill>
              </a:rPr>
              <a:t>Recall record 2 </a:t>
            </a:r>
            <a:r>
              <a:rPr lang="en-US" dirty="0" err="1" smtClean="0">
                <a:solidFill>
                  <a:srgbClr val="002060"/>
                </a:solidFill>
              </a:rPr>
              <a:t>atau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Reca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reco</a:t>
            </a:r>
            <a:r>
              <a:rPr lang="en-US" dirty="0" smtClean="0">
                <a:solidFill>
                  <a:srgbClr val="002060"/>
                </a:solidFill>
              </a:rPr>
              <a:t> 2 </a:t>
            </a:r>
          </a:p>
          <a:p>
            <a:r>
              <a:rPr lang="id-ID" dirty="0" smtClean="0"/>
              <a:t>Menghilangkan record yang sudah dihapus secara permanen.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>
                <a:solidFill>
                  <a:srgbClr val="002060"/>
                </a:solidFill>
              </a:rPr>
              <a:t>Pack</a:t>
            </a:r>
            <a:endParaRPr lang="id-ID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Mengubah / mengganti / mengisi data secara otomatis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Replace [scope] field with statement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u="sng" dirty="0" smtClean="0"/>
              <a:t>Contoh-1</a:t>
            </a:r>
            <a:r>
              <a:rPr lang="id-ID" u="sng" dirty="0" smtClean="0"/>
              <a:t>: 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b="1" dirty="0" smtClean="0"/>
              <a:t>Replace nama with “Malikka”  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(</a:t>
            </a:r>
            <a:r>
              <a:rPr lang="id-ID" dirty="0" smtClean="0"/>
              <a:t>mengubah record awal pada field nama dengan nama Malikka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Contoh-2: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b="1" dirty="0" smtClean="0"/>
              <a:t>Goto 2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id-ID" b="1" dirty="0" smtClean="0"/>
              <a:t>Replace alamat with “Tangerang” 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(</a:t>
            </a:r>
            <a:r>
              <a:rPr lang="id-ID" dirty="0" smtClean="0"/>
              <a:t>mengubah record kedua pada field alamat dengan alamat Tangerang</a:t>
            </a:r>
            <a:r>
              <a:rPr lang="en-US" dirty="0" smtClean="0"/>
              <a:t>)</a:t>
            </a:r>
            <a:r>
              <a:rPr lang="id-ID" dirty="0" smtClean="0"/>
              <a:t>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</a:t>
            </a:r>
            <a:r>
              <a:rPr lang="en-US" u="sng" dirty="0" smtClean="0"/>
              <a:t>ontoh-3: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b="1" dirty="0" smtClean="0"/>
              <a:t>Replace all alamat with “Jakarta”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(</a:t>
            </a:r>
            <a:r>
              <a:rPr lang="id-ID" dirty="0" smtClean="0"/>
              <a:t>mengubah semua record pada alamat menjadi Jakarta. </a:t>
            </a:r>
            <a:r>
              <a:rPr lang="en-US" dirty="0" smtClean="0"/>
              <a:t>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r>
              <a:rPr lang="id-ID" dirty="0" smtClean="0"/>
              <a:t>Menutup semua tabel yang aktif </a:t>
            </a:r>
          </a:p>
          <a:p>
            <a:pPr>
              <a:buNone/>
            </a:pPr>
            <a:r>
              <a:rPr lang="en-US" dirty="0" smtClean="0"/>
              <a:t>	Close all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Visual </a:t>
            </a:r>
            <a:r>
              <a:rPr lang="en-US" dirty="0" err="1" smtClean="0"/>
              <a:t>Foxpro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Quit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838200" y="5029200"/>
            <a:ext cx="736932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Semua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perintah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dasar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diatas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Dijalankan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melalui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Command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191000" cy="5050536"/>
          </a:xfrm>
        </p:spPr>
        <p:txBody>
          <a:bodyPr>
            <a:normAutofit lnSpcReduction="10000"/>
          </a:bodyPr>
          <a:lstStyle/>
          <a:p>
            <a:pPr lvl="1"/>
            <a:r>
              <a:rPr lang="id-ID" dirty="0" smtClean="0"/>
              <a:t>Merencanakan atau merancang aplikasi</a:t>
            </a:r>
            <a:endParaRPr lang="en-US" dirty="0" smtClean="0"/>
          </a:p>
          <a:p>
            <a:pPr lvl="1"/>
            <a:r>
              <a:rPr lang="id-ID" dirty="0" smtClean="0"/>
              <a:t>Membuat Database (tabel, view, relasi tabel).</a:t>
            </a:r>
            <a:endParaRPr lang="en-US" dirty="0" smtClean="0"/>
          </a:p>
          <a:p>
            <a:pPr lvl="1"/>
            <a:r>
              <a:rPr lang="id-ID" dirty="0" smtClean="0"/>
              <a:t>Membuat kelas (event, properti, method). 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id-ID" dirty="0" smtClean="0"/>
              <a:t>enyediakan akses kegunaan (form, menu, toolbar).</a:t>
            </a:r>
          </a:p>
          <a:p>
            <a:pPr lvl="1"/>
            <a:r>
              <a:rPr lang="id-ID" dirty="0" smtClean="0"/>
              <a:t>Menyediakan akses informasi (query, report, grafik).</a:t>
            </a: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95400"/>
            <a:ext cx="495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533400"/>
            <a:ext cx="5638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Fungsi-fungsi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Visual </a:t>
            </a:r>
            <a:r>
              <a:rPr lang="en-US" sz="2800" dirty="0" err="1" smtClean="0"/>
              <a:t>Foxpro</a:t>
            </a:r>
            <a:r>
              <a:rPr lang="id-ID" sz="2800" dirty="0" smtClean="0"/>
              <a:t>: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Lingkungan</a:t>
            </a:r>
            <a:r>
              <a:rPr lang="en-US" dirty="0" smtClean="0"/>
              <a:t> Visual </a:t>
            </a:r>
            <a:r>
              <a:rPr lang="en-US" dirty="0" err="1" smtClean="0"/>
              <a:t>Foxpro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r>
              <a:rPr lang="id-ID" dirty="0" smtClean="0"/>
              <a:t>Jendela Microsoft Visual Foxpro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458200" cy="419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/>
          <a:lstStyle/>
          <a:p>
            <a:r>
              <a:rPr lang="id-ID" dirty="0" smtClean="0"/>
              <a:t>Menu Bar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id-ID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id-ID" dirty="0" smtClean="0"/>
              <a:t>ToolBar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629245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1000"/>
            <a:ext cx="807017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id-ID" b="1" dirty="0" smtClean="0"/>
              <a:t>Tipe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70000" lnSpcReduction="20000"/>
          </a:bodyPr>
          <a:lstStyle/>
          <a:p>
            <a:r>
              <a:rPr lang="id-ID" b="1" dirty="0" smtClean="0"/>
              <a:t>Tipe Karakter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id-ID" dirty="0" smtClean="0"/>
              <a:t>Tipe karakter adalah tipe data string berupa deretan karakter alfabet, dari A sampai Z, dan angka 0 – 9 yang dingggap karakter. Tipe karakter dibuat menggunakan (diapit) tanda kutip tunggal, kutip ganda atau tanda siku.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u="sng" dirty="0" smtClean="0"/>
              <a:t>Contoh:</a:t>
            </a:r>
            <a:r>
              <a:rPr lang="id-ID" dirty="0" smtClean="0"/>
              <a:t> </a:t>
            </a:r>
          </a:p>
          <a:p>
            <a:pPr marL="904875" indent="-255588">
              <a:buNone/>
            </a:pPr>
            <a:r>
              <a:rPr lang="id-ID" dirty="0" smtClean="0"/>
              <a:t>‘Visual Foxpro’ </a:t>
            </a:r>
            <a:endParaRPr lang="en-US" dirty="0" smtClean="0"/>
          </a:p>
          <a:p>
            <a:pPr marL="904875" indent="-255588">
              <a:buNone/>
            </a:pPr>
            <a:r>
              <a:rPr lang="id-ID" dirty="0" smtClean="0"/>
              <a:t>“STMIK Tasikmalaya”</a:t>
            </a:r>
          </a:p>
          <a:p>
            <a:pPr marL="904875" indent="-255588">
              <a:buNone/>
            </a:pPr>
            <a:r>
              <a:rPr lang="id-ID" dirty="0" smtClean="0"/>
              <a:t>[Visual Foxpro Programming]</a:t>
            </a:r>
          </a:p>
          <a:p>
            <a:pPr>
              <a:buNone/>
            </a:pPr>
            <a:endParaRPr lang="en-US" b="1" dirty="0" smtClean="0"/>
          </a:p>
          <a:p>
            <a:r>
              <a:rPr lang="id-ID" b="1" dirty="0" smtClean="0"/>
              <a:t>Tipe karakter Biner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Tipe karakter biner seperti tipe data karakter biasa, tetapi bersifat permanen.</a:t>
            </a:r>
          </a:p>
          <a:p>
            <a:pPr>
              <a:buNone/>
            </a:pPr>
            <a:endParaRPr lang="en-US" b="1" dirty="0" smtClean="0"/>
          </a:p>
          <a:p>
            <a:r>
              <a:rPr lang="id-ID" b="1" dirty="0" smtClean="0"/>
              <a:t>Tipe Bilangan Bulat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Tipe numerik (float) adalah tipe angka atau angka pecahan yang mempunyai jangkauan</a:t>
            </a:r>
            <a:r>
              <a:rPr lang="en-US" dirty="0" smtClean="0"/>
              <a:t> </a:t>
            </a:r>
            <a:r>
              <a:rPr lang="id-ID" dirty="0" smtClean="0"/>
              <a:t>-0.999999999E+19 sampai dengan 0.999999999E+20.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id-ID" b="1" dirty="0" smtClean="0"/>
              <a:t>Tipe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77500" lnSpcReduction="20000"/>
          </a:bodyPr>
          <a:lstStyle/>
          <a:p>
            <a:r>
              <a:rPr lang="id-ID" b="1" dirty="0" smtClean="0"/>
              <a:t>Tipe Bilangan Bulat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Tipe bilangan bulat adalah tipe data angka yang mempunyai jangkauan antara-2147483647 sampai dengan 2147483646.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id-ID" b="1" dirty="0" smtClean="0"/>
              <a:t>Tipe Bilangan Pecahan Ganda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Tipe bilangan pecahan ganda (lebih besar dari tipe float) adalah tipe angka atau angka pecahan yang mempunyai jangkauan +/-4.94065645841247E-324 sampai +/-8.9884656743115E307.</a:t>
            </a:r>
            <a:endParaRPr lang="en-US" dirty="0" smtClean="0"/>
          </a:p>
          <a:p>
            <a:endParaRPr lang="en-US" b="1" dirty="0" smtClean="0"/>
          </a:p>
          <a:p>
            <a:r>
              <a:rPr lang="id-ID" b="1" dirty="0" smtClean="0"/>
              <a:t>Tipe Bilangan Uang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Tipe bilangan uang adalah tipe data untuk bentuk data berupa uang yang mempunyai jangkauan</a:t>
            </a:r>
            <a:r>
              <a:rPr lang="en-US" dirty="0" smtClean="0"/>
              <a:t> </a:t>
            </a:r>
            <a:r>
              <a:rPr lang="id-ID" dirty="0" smtClean="0"/>
              <a:t>-922337203685477.5808 sampai dengan 922337203685477.5807. Untuk menyatakan bilangan bentuk uang kita harus menggunakan simbol $ (bentuk default).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5202936"/>
          </a:xfrm>
        </p:spPr>
        <p:txBody>
          <a:bodyPr>
            <a:normAutofit/>
          </a:bodyPr>
          <a:lstStyle/>
          <a:p>
            <a:r>
              <a:rPr lang="id-ID" sz="1600" b="1" dirty="0" smtClean="0"/>
              <a:t>Tipe Tanggal</a:t>
            </a:r>
            <a:endParaRPr lang="id-ID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Tipe tanggal adalah tipe data untuk bentuk data tanggal (date). </a:t>
            </a:r>
            <a:endParaRPr lang="en-US" sz="1600" dirty="0" smtClean="0"/>
          </a:p>
          <a:p>
            <a:r>
              <a:rPr lang="id-ID" sz="1600" dirty="0" smtClean="0"/>
              <a:t>Untuk memudahkan kita</a:t>
            </a:r>
            <a:r>
              <a:rPr lang="en-US" sz="1600" dirty="0" smtClean="0"/>
              <a:t> </a:t>
            </a:r>
            <a:r>
              <a:rPr lang="id-ID" sz="1600" dirty="0" smtClean="0"/>
              <a:t>membentuk format tanggal tertentu, perhatikan tabel dibawah ini :</a:t>
            </a:r>
          </a:p>
          <a:p>
            <a:endParaRPr lang="id-ID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14600"/>
            <a:ext cx="6248400" cy="401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85000" lnSpcReduction="20000"/>
          </a:bodyPr>
          <a:lstStyle/>
          <a:p>
            <a:r>
              <a:rPr lang="id-ID" b="1" dirty="0" smtClean="0"/>
              <a:t>Tipe Logika (L)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Tipe logika (L) adalah tipe data untuk bentuk logika TRUE (benar), dapat digunakan simbol T,t,Y</a:t>
            </a:r>
            <a:r>
              <a:rPr lang="en-US" dirty="0" smtClean="0"/>
              <a:t> </a:t>
            </a:r>
            <a:r>
              <a:rPr lang="id-ID" dirty="0" smtClean="0"/>
              <a:t>atau FALSE (salah) dapat digunakan simbol F,f,N,n.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id-ID" b="1" dirty="0" smtClean="0"/>
              <a:t>Tipe Memo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Tipe memo adalah tipe data untuk digunakan sebagai karakter panjang, dan hanya berlaku untuk field bukan variabel. Memo berukuran tidak tetap, seperti karakter dan disimpan dalam file .FPT.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id-ID" b="1" dirty="0" smtClean="0"/>
              <a:t>Tipe Umum (G)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Tipe data umum biasa dapat dipakai untuk menyimpan data OLE (Object Linking Embedded), seperti spreadsheet, grafik, suara yang dibuat dari aplikasi lain.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383</TotalTime>
  <Words>281</Words>
  <Application>Microsoft Office PowerPoint</Application>
  <PresentationFormat>On-screen Show (4:3)</PresentationFormat>
  <Paragraphs>136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Pengantar Visual Foxpro</vt:lpstr>
      <vt:lpstr>Pendahuluan</vt:lpstr>
      <vt:lpstr>PowerPoint Presentation</vt:lpstr>
      <vt:lpstr>Lingkungan Visual Foxpro</vt:lpstr>
      <vt:lpstr>PowerPoint Presentation</vt:lpstr>
      <vt:lpstr>Tipe Data</vt:lpstr>
      <vt:lpstr>Tipe Data</vt:lpstr>
      <vt:lpstr>Tipe Data</vt:lpstr>
      <vt:lpstr>Tipe Data</vt:lpstr>
      <vt:lpstr>Operator</vt:lpstr>
      <vt:lpstr>Perintah-perintah dasar Foxpro</vt:lpstr>
      <vt:lpstr>Perintah untuk menampilkan isi tabel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Modifikasi tabel/ mengubah struktur tabel</vt:lpstr>
      <vt:lpstr>Tambah Record</vt:lpstr>
      <vt:lpstr>Hapus Record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SQL</dc:title>
  <dc:creator>river</dc:creator>
  <cp:lastModifiedBy>Bernard Very</cp:lastModifiedBy>
  <cp:revision>94</cp:revision>
  <dcterms:created xsi:type="dcterms:W3CDTF">2006-08-16T00:00:00Z</dcterms:created>
  <dcterms:modified xsi:type="dcterms:W3CDTF">2012-09-21T12:25:49Z</dcterms:modified>
</cp:coreProperties>
</file>