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90" r:id="rId4"/>
    <p:sldId id="283" r:id="rId5"/>
    <p:sldId id="285" r:id="rId6"/>
    <p:sldId id="286" r:id="rId7"/>
    <p:sldId id="278" r:id="rId8"/>
    <p:sldId id="287" r:id="rId9"/>
    <p:sldId id="272" r:id="rId10"/>
    <p:sldId id="273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lanjut/hello.php" TargetMode="External"/><Relationship Id="rId2" Type="http://schemas.openxmlformats.org/officeDocument/2006/relationships/hyperlink" Target="http://localhost/%5bnama_folder%5d/%5bnama_file%5d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dan</a:t>
            </a:r>
            <a:r>
              <a:rPr lang="en-US" dirty="0" smtClean="0"/>
              <a:t>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smtClean="0"/>
              <a:t>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400" dirty="0"/>
              <a:t>include "</a:t>
            </a:r>
            <a:r>
              <a:rPr lang="en-US" sz="3400" dirty="0" err="1"/>
              <a:t>koneksi.php</a:t>
            </a:r>
            <a:r>
              <a:rPr lang="en-US" sz="3400" dirty="0"/>
              <a:t>";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</a:rPr>
              <a:t>$user</a:t>
            </a:r>
            <a:r>
              <a:rPr lang="en-US" sz="3400" dirty="0"/>
              <a:t>=$_POST[user];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</a:rPr>
              <a:t>$pass</a:t>
            </a:r>
            <a:r>
              <a:rPr lang="en-US" sz="3400" dirty="0"/>
              <a:t>=</a:t>
            </a:r>
            <a:r>
              <a:rPr lang="en-US" sz="3400" dirty="0">
                <a:solidFill>
                  <a:srgbClr val="FF0000"/>
                </a:solidFill>
              </a:rPr>
              <a:t>md5(</a:t>
            </a:r>
            <a:r>
              <a:rPr lang="en-US" sz="3400" dirty="0"/>
              <a:t>$_POST[pass]</a:t>
            </a:r>
            <a:r>
              <a:rPr lang="en-US" sz="3400" dirty="0">
                <a:solidFill>
                  <a:srgbClr val="FF0000"/>
                </a:solidFill>
              </a:rPr>
              <a:t>)</a:t>
            </a:r>
            <a:r>
              <a:rPr lang="en-US" sz="3400" dirty="0"/>
              <a:t>;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$</a:t>
            </a:r>
            <a:r>
              <a:rPr lang="en-US" sz="3400" dirty="0" smtClean="0"/>
              <a:t>login=</a:t>
            </a:r>
            <a:r>
              <a:rPr lang="en-US" sz="3400" dirty="0" err="1" smtClean="0">
                <a:solidFill>
                  <a:srgbClr val="FF0000"/>
                </a:solidFill>
              </a:rPr>
              <a:t>mysql_query</a:t>
            </a:r>
            <a:r>
              <a:rPr lang="en-US" sz="3400" dirty="0" smtClean="0"/>
              <a:t>("</a:t>
            </a:r>
            <a:r>
              <a:rPr lang="en-US" sz="3400" dirty="0"/>
              <a:t>SELECT * FROM user WHERE </a:t>
            </a:r>
            <a:r>
              <a:rPr lang="en-US" sz="3400" dirty="0" smtClean="0">
                <a:solidFill>
                  <a:srgbClr val="00B050"/>
                </a:solidFill>
              </a:rPr>
              <a:t>user</a:t>
            </a:r>
            <a:r>
              <a:rPr lang="en-US" sz="3400" dirty="0" smtClean="0"/>
              <a:t>='</a:t>
            </a:r>
            <a:r>
              <a:rPr lang="en-US" sz="3400" dirty="0" smtClean="0">
                <a:solidFill>
                  <a:schemeClr val="accent1"/>
                </a:solidFill>
              </a:rPr>
              <a:t>$</a:t>
            </a:r>
            <a:r>
              <a:rPr lang="en-US" sz="3400" dirty="0">
                <a:solidFill>
                  <a:schemeClr val="accent1"/>
                </a:solidFill>
              </a:rPr>
              <a:t>user</a:t>
            </a:r>
            <a:r>
              <a:rPr lang="en-US" sz="3400" dirty="0"/>
              <a:t>' AND </a:t>
            </a:r>
            <a:r>
              <a:rPr lang="en-US" sz="3400" dirty="0" smtClean="0">
                <a:solidFill>
                  <a:srgbClr val="00B050"/>
                </a:solidFill>
              </a:rPr>
              <a:t>pass</a:t>
            </a:r>
            <a:r>
              <a:rPr lang="en-US" sz="3400" dirty="0" smtClean="0"/>
              <a:t>='</a:t>
            </a:r>
            <a:r>
              <a:rPr lang="en-US" sz="3400" dirty="0" smtClean="0">
                <a:solidFill>
                  <a:schemeClr val="accent1"/>
                </a:solidFill>
              </a:rPr>
              <a:t>$</a:t>
            </a:r>
            <a:r>
              <a:rPr lang="en-US" sz="3400" dirty="0">
                <a:solidFill>
                  <a:schemeClr val="accent1"/>
                </a:solidFill>
              </a:rPr>
              <a:t>pass</a:t>
            </a:r>
            <a:r>
              <a:rPr lang="en-US" sz="3400" dirty="0" smtClean="0"/>
              <a:t>'");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$</a:t>
            </a:r>
            <a:r>
              <a:rPr lang="en-US" sz="3400" dirty="0" err="1"/>
              <a:t>jumlah</a:t>
            </a:r>
            <a:r>
              <a:rPr lang="en-US" sz="3400" dirty="0"/>
              <a:t>=</a:t>
            </a:r>
            <a:r>
              <a:rPr lang="en-US" sz="3400" dirty="0" err="1">
                <a:solidFill>
                  <a:srgbClr val="FF0000"/>
                </a:solidFill>
              </a:rPr>
              <a:t>mysql_num_rows</a:t>
            </a:r>
            <a:r>
              <a:rPr lang="en-US" sz="3400" dirty="0"/>
              <a:t>($login</a:t>
            </a:r>
            <a:r>
              <a:rPr lang="en-US" sz="3400" dirty="0" smtClean="0"/>
              <a:t>);</a:t>
            </a:r>
            <a:br>
              <a:rPr lang="en-US" sz="3400" dirty="0" smtClean="0"/>
            </a:br>
            <a:endParaRPr lang="en-US" sz="3400" dirty="0"/>
          </a:p>
          <a:p>
            <a:pPr marL="0" indent="0">
              <a:buNone/>
            </a:pPr>
            <a:r>
              <a:rPr lang="en-US" sz="3400" dirty="0"/>
              <a:t>if($</a:t>
            </a:r>
            <a:r>
              <a:rPr lang="en-US" sz="3400" dirty="0" err="1"/>
              <a:t>jumlah</a:t>
            </a:r>
            <a:r>
              <a:rPr lang="en-US" sz="3400" dirty="0"/>
              <a:t> == 1){</a:t>
            </a:r>
          </a:p>
          <a:p>
            <a:pPr marL="0" indent="0">
              <a:buNone/>
            </a:pPr>
            <a:r>
              <a:rPr lang="en-US" sz="3400" dirty="0" smtClean="0"/>
              <a:t>  header</a:t>
            </a:r>
            <a:r>
              <a:rPr lang="en-US" sz="3400" dirty="0"/>
              <a:t>("</a:t>
            </a:r>
            <a:r>
              <a:rPr lang="en-US" sz="3400" dirty="0" err="1"/>
              <a:t>Location:dashboard.php</a:t>
            </a:r>
            <a:r>
              <a:rPr lang="en-US" sz="3400" dirty="0"/>
              <a:t>");</a:t>
            </a:r>
          </a:p>
          <a:p>
            <a:pPr marL="0" indent="0">
              <a:buNone/>
            </a:pPr>
            <a:r>
              <a:rPr lang="en-US" sz="3400" dirty="0"/>
              <a:t>}</a:t>
            </a:r>
          </a:p>
          <a:p>
            <a:pPr marL="0" indent="0">
              <a:buNone/>
            </a:pPr>
            <a:r>
              <a:rPr lang="en-US" sz="3400" dirty="0"/>
              <a:t>else{</a:t>
            </a:r>
          </a:p>
          <a:p>
            <a:pPr marL="0" indent="0">
              <a:buNone/>
            </a:pPr>
            <a:r>
              <a:rPr lang="en-US" sz="3400" dirty="0"/>
              <a:t>  header("</a:t>
            </a:r>
            <a:r>
              <a:rPr lang="en-US" sz="3400" dirty="0" err="1"/>
              <a:t>Location:login.php</a:t>
            </a:r>
            <a:r>
              <a:rPr lang="en-US" sz="3400" dirty="0"/>
              <a:t>");</a:t>
            </a:r>
          </a:p>
          <a:p>
            <a:pPr marL="0" indent="0">
              <a:buNone/>
            </a:pPr>
            <a:r>
              <a:rPr lang="en-US" sz="3400" dirty="0" smtClean="0"/>
              <a:t>}</a:t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b="1" dirty="0" smtClean="0"/>
              <a:t>?&gt;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95582" y="849868"/>
            <a:ext cx="200452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81400" y="1034534"/>
            <a:ext cx="18288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86797" y="1916668"/>
            <a:ext cx="212840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Enkripsi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md5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19997" y="2110560"/>
            <a:ext cx="9144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8396" y="3309876"/>
            <a:ext cx="182120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89659" y="3494542"/>
            <a:ext cx="1099782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97326" y="4333460"/>
            <a:ext cx="187987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Login </a:t>
            </a:r>
            <a:r>
              <a:rPr lang="en-US" dirty="0" err="1" smtClean="0"/>
              <a:t>Berhasil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331830" y="4526087"/>
            <a:ext cx="789296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41122" y="5441204"/>
            <a:ext cx="165596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Login </a:t>
            </a:r>
            <a:r>
              <a:rPr lang="en-US" dirty="0" err="1" smtClean="0"/>
              <a:t>Gagal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2866" y="5625870"/>
            <a:ext cx="1099782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752" y="187360"/>
            <a:ext cx="4648200" cy="49844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proses.php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dashboard.php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&lt;head&gt;&lt;title&gt;Dashboard&lt;/title&gt;&lt;/head&gt;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&lt;h1&gt;Dashboard&lt;/h1&gt;</a:t>
            </a:r>
          </a:p>
          <a:p>
            <a:pPr marL="0" indent="0">
              <a:buNone/>
            </a:pPr>
            <a:r>
              <a:rPr lang="en-US" dirty="0"/>
              <a:t>&lt;h4&gt;</a:t>
            </a: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echo date("l, d F Y");?&gt;</a:t>
            </a:r>
            <a:r>
              <a:rPr lang="en-US" dirty="0"/>
              <a:t>&lt;/h4&gt;</a:t>
            </a:r>
          </a:p>
          <a:p>
            <a:pPr marL="0" indent="0">
              <a:buNone/>
            </a:pPr>
            <a:r>
              <a:rPr lang="en-US" dirty="0"/>
              <a:t>&lt;h3&gt;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&lt;/h3&gt;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689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Let’s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ditembus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: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dashboard.php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Solusi</a:t>
            </a:r>
            <a:r>
              <a:rPr lang="en-US" dirty="0" smtClean="0"/>
              <a:t> : </a:t>
            </a:r>
            <a:r>
              <a:rPr lang="en-US" dirty="0" err="1" smtClean="0"/>
              <a:t>Diberi</a:t>
            </a:r>
            <a:r>
              <a:rPr lang="en-US" dirty="0" smtClean="0"/>
              <a:t> Session()</a:t>
            </a:r>
          </a:p>
          <a:p>
            <a:endParaRPr lang="en-US" dirty="0"/>
          </a:p>
          <a:p>
            <a:r>
              <a:rPr lang="en-US" dirty="0" smtClean="0"/>
              <a:t>Bonus: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dikasih</a:t>
            </a:r>
            <a:r>
              <a:rPr lang="en-US" dirty="0" smtClean="0"/>
              <a:t> menu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Edit file: </a:t>
            </a:r>
            <a:r>
              <a:rPr lang="en-US" dirty="0" err="1" smtClean="0"/>
              <a:t>proses.php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$x</a:t>
            </a:r>
            <a:r>
              <a:rPr lang="en-US" dirty="0"/>
              <a:t>=</a:t>
            </a:r>
            <a:r>
              <a:rPr lang="en-US" dirty="0" err="1"/>
              <a:t>mysql_fetch_array</a:t>
            </a:r>
            <a:r>
              <a:rPr lang="en-US" dirty="0"/>
              <a:t>($login);</a:t>
            </a:r>
          </a:p>
          <a:p>
            <a:pPr marL="0" indent="0">
              <a:buNone/>
            </a:pPr>
            <a:r>
              <a:rPr lang="en-US" dirty="0"/>
              <a:t>if($</a:t>
            </a:r>
            <a:r>
              <a:rPr lang="en-US" dirty="0" err="1"/>
              <a:t>jumlah</a:t>
            </a:r>
            <a:r>
              <a:rPr lang="en-US" dirty="0"/>
              <a:t> == 1){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session_start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$_SESSION[user]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$x[user]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$_SESSION[pass]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$x[pass]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$_SESSION[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70C0"/>
                </a:solidFill>
              </a:rPr>
              <a:t>$x[</a:t>
            </a:r>
            <a:r>
              <a:rPr lang="en-US" dirty="0" err="1" smtClean="0">
                <a:solidFill>
                  <a:srgbClr val="0070C0"/>
                </a:solidFill>
              </a:rPr>
              <a:t>nama</a:t>
            </a:r>
            <a:r>
              <a:rPr lang="en-US" dirty="0">
                <a:solidFill>
                  <a:srgbClr val="0070C0"/>
                </a:solidFill>
              </a:rPr>
              <a:t>]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header("</a:t>
            </a:r>
            <a:r>
              <a:rPr lang="en-US" dirty="0" err="1"/>
              <a:t>Location:dashboard.php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  header("</a:t>
            </a:r>
            <a:r>
              <a:rPr lang="en-US" dirty="0" err="1"/>
              <a:t>Location:login.php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2020" y="1554438"/>
            <a:ext cx="2521588" cy="4062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database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53000" y="1766248"/>
            <a:ext cx="7620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1984" y="2362200"/>
            <a:ext cx="177003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Memulai</a:t>
            </a:r>
            <a:r>
              <a:rPr lang="en-US" dirty="0" smtClean="0"/>
              <a:t> Session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48000" y="2546866"/>
            <a:ext cx="9144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800600" y="3124200"/>
            <a:ext cx="381000" cy="1295400"/>
          </a:xfrm>
          <a:prstGeom prst="rightBrac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3587234"/>
            <a:ext cx="153118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Assign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Edit file: </a:t>
            </a:r>
            <a:r>
              <a:rPr lang="en-US" dirty="0" err="1" smtClean="0"/>
              <a:t>dashboard.php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&lt;?</a:t>
            </a:r>
            <a:r>
              <a:rPr lang="en-US" sz="4400" dirty="0" err="1">
                <a:solidFill>
                  <a:schemeClr val="tx2"/>
                </a:solidFill>
              </a:rPr>
              <a:t>php</a:t>
            </a:r>
            <a:endParaRPr lang="en-US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    </a:t>
            </a:r>
            <a:r>
              <a:rPr lang="en-US" sz="4400" dirty="0" err="1">
                <a:solidFill>
                  <a:schemeClr val="tx2"/>
                </a:solidFill>
              </a:rPr>
              <a:t>session_start</a:t>
            </a:r>
            <a:r>
              <a:rPr lang="en-US" sz="4400" dirty="0">
                <a:solidFill>
                  <a:schemeClr val="tx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    if (empty($_SESSION[user]) OR empty($_SESSION[pass])){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tx2"/>
                </a:solidFill>
              </a:rPr>
              <a:t>	header</a:t>
            </a:r>
            <a:r>
              <a:rPr lang="en-US" sz="4400" dirty="0">
                <a:solidFill>
                  <a:schemeClr val="tx2"/>
                </a:solidFill>
              </a:rPr>
              <a:t>("</a:t>
            </a:r>
            <a:r>
              <a:rPr lang="en-US" sz="4400" dirty="0" err="1">
                <a:solidFill>
                  <a:schemeClr val="tx2"/>
                </a:solidFill>
              </a:rPr>
              <a:t>Location:login.php</a:t>
            </a:r>
            <a:r>
              <a:rPr lang="en-US" sz="4400" dirty="0">
                <a:solidFill>
                  <a:schemeClr val="tx2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tx2"/>
                </a:solidFill>
              </a:rPr>
              <a:t>    } </a:t>
            </a:r>
            <a:r>
              <a:rPr lang="en-US" sz="4400" dirty="0">
                <a:solidFill>
                  <a:schemeClr val="tx2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2500" dirty="0"/>
              <a:t>&lt;html&gt;</a:t>
            </a:r>
          </a:p>
          <a:p>
            <a:pPr marL="0" indent="0">
              <a:buNone/>
            </a:pPr>
            <a:r>
              <a:rPr lang="en-US" sz="2500" dirty="0"/>
              <a:t>&lt;head&gt;&lt;title&gt;Dashboard&lt;/title&gt;&lt;/head&gt;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&lt;body&gt;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&lt;h1&gt;Dashboard&lt;/h1&gt;</a:t>
            </a:r>
          </a:p>
          <a:p>
            <a:pPr marL="0" indent="0">
              <a:buNone/>
            </a:pPr>
            <a:r>
              <a:rPr lang="en-US" sz="2500" dirty="0"/>
              <a:t>&lt;h4&gt;&lt;?</a:t>
            </a:r>
            <a:r>
              <a:rPr lang="en-US" sz="2500" dirty="0" err="1"/>
              <a:t>php</a:t>
            </a:r>
            <a:r>
              <a:rPr lang="en-US" sz="2500" dirty="0"/>
              <a:t> echo date("l, d F Y");?&gt;&lt;/h4&gt;</a:t>
            </a:r>
          </a:p>
          <a:p>
            <a:pPr marL="0" indent="0">
              <a:buNone/>
            </a:pPr>
            <a:r>
              <a:rPr lang="en-US" sz="2500" dirty="0"/>
              <a:t>&lt;h3&gt;</a:t>
            </a:r>
            <a:r>
              <a:rPr lang="en-US" sz="2500" dirty="0" err="1"/>
              <a:t>Selamat</a:t>
            </a:r>
            <a:r>
              <a:rPr lang="en-US" sz="2500" dirty="0"/>
              <a:t> </a:t>
            </a:r>
            <a:r>
              <a:rPr lang="en-US" sz="2500" dirty="0" err="1" smtClean="0"/>
              <a:t>Datang</a:t>
            </a:r>
            <a:r>
              <a:rPr lang="en-US" sz="25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&lt;?</a:t>
            </a:r>
            <a:r>
              <a:rPr lang="en-US" sz="3600" b="1" dirty="0" err="1">
                <a:solidFill>
                  <a:srgbClr val="00B050"/>
                </a:solidFill>
              </a:rPr>
              <a:t>php</a:t>
            </a:r>
            <a:r>
              <a:rPr lang="en-US" sz="3600" b="1" dirty="0">
                <a:solidFill>
                  <a:srgbClr val="00B050"/>
                </a:solidFill>
              </a:rPr>
              <a:t> echo $_SESSION[</a:t>
            </a:r>
            <a:r>
              <a:rPr lang="en-US" sz="3600" b="1" dirty="0" err="1">
                <a:solidFill>
                  <a:srgbClr val="00B050"/>
                </a:solidFill>
              </a:rPr>
              <a:t>nama</a:t>
            </a:r>
            <a:r>
              <a:rPr lang="en-US" sz="3600" b="1" dirty="0">
                <a:solidFill>
                  <a:srgbClr val="00B050"/>
                </a:solidFill>
              </a:rPr>
              <a:t>];?&gt;</a:t>
            </a:r>
            <a:r>
              <a:rPr lang="en-US" sz="2500" dirty="0"/>
              <a:t>&lt;/h3&gt;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&lt;a </a:t>
            </a:r>
            <a:r>
              <a:rPr lang="en-US" sz="4400" dirty="0" err="1">
                <a:solidFill>
                  <a:srgbClr val="00B050"/>
                </a:solidFill>
              </a:rPr>
              <a:t>href</a:t>
            </a:r>
            <a:r>
              <a:rPr lang="en-US" sz="4400" dirty="0">
                <a:solidFill>
                  <a:srgbClr val="00B050"/>
                </a:solidFill>
              </a:rPr>
              <a:t>="</a:t>
            </a:r>
            <a:r>
              <a:rPr lang="en-US" sz="4400" dirty="0" err="1">
                <a:solidFill>
                  <a:srgbClr val="00B050"/>
                </a:solidFill>
              </a:rPr>
              <a:t>logout.php</a:t>
            </a:r>
            <a:r>
              <a:rPr lang="en-US" sz="4400" dirty="0">
                <a:solidFill>
                  <a:srgbClr val="00B050"/>
                </a:solidFill>
              </a:rPr>
              <a:t>"&gt;Logout&lt;/a&gt;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&lt;/body&gt;</a:t>
            </a:r>
          </a:p>
          <a:p>
            <a:pPr marL="0" indent="0">
              <a:buNone/>
            </a:pPr>
            <a:r>
              <a:rPr lang="en-US" sz="2500" dirty="0"/>
              <a:t>&lt;/html&gt;</a:t>
            </a:r>
          </a:p>
          <a:p>
            <a:pPr marL="0" indent="0">
              <a:buNone/>
            </a:pPr>
            <a:r>
              <a:rPr lang="en-US" sz="5100" dirty="0">
                <a:solidFill>
                  <a:schemeClr val="tx2"/>
                </a:solidFill>
              </a:rPr>
              <a:t>&lt;?</a:t>
            </a:r>
            <a:r>
              <a:rPr lang="en-US" sz="5100" dirty="0" err="1">
                <a:solidFill>
                  <a:schemeClr val="tx2"/>
                </a:solidFill>
              </a:rPr>
              <a:t>php</a:t>
            </a:r>
            <a:r>
              <a:rPr lang="en-US" sz="5100" dirty="0">
                <a:solidFill>
                  <a:schemeClr val="tx2"/>
                </a:solidFill>
              </a:rPr>
              <a:t> } 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200400"/>
            <a:ext cx="3621825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skrip</a:t>
            </a:r>
            <a:r>
              <a:rPr lang="en-US" dirty="0" smtClean="0"/>
              <a:t> 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BIRU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diproteksi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295400"/>
            <a:ext cx="176420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Verifikasi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logout.php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session_start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session_destroy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header("</a:t>
            </a:r>
            <a:r>
              <a:rPr lang="en-US" dirty="0" err="1"/>
              <a:t>Location:login.php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9184" y="2362200"/>
            <a:ext cx="177003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Memulai</a:t>
            </a:r>
            <a:r>
              <a:rPr lang="en-US" dirty="0" smtClean="0"/>
              <a:t> Session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05200" y="2546866"/>
            <a:ext cx="9144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7964" y="2907268"/>
            <a:ext cx="19439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Hancurkan</a:t>
            </a:r>
            <a:r>
              <a:rPr lang="en-US" dirty="0" smtClean="0"/>
              <a:t> Session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23980" y="3091934"/>
            <a:ext cx="9144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4953000"/>
            <a:ext cx="262565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124200" y="4114800"/>
            <a:ext cx="1295400" cy="1022866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http://localhost/phpmyadmin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: root</a:t>
            </a:r>
          </a:p>
          <a:p>
            <a:r>
              <a:rPr lang="en-US" dirty="0" smtClean="0"/>
              <a:t>Pass : </a:t>
            </a:r>
            <a:r>
              <a:rPr lang="en-US" dirty="0" err="1" smtClean="0"/>
              <a:t>ftikusm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“user”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: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1500" y="5130225"/>
            <a:ext cx="1590500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Klik</a:t>
            </a:r>
            <a:r>
              <a:rPr lang="en-US" sz="3200" b="1" dirty="0" smtClean="0"/>
              <a:t> : Go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16827"/>
            <a:ext cx="7848600" cy="17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: </a:t>
            </a:r>
            <a:r>
              <a:rPr lang="en-US" dirty="0" err="1" smtClean="0"/>
              <a:t>id_user</a:t>
            </a:r>
            <a:r>
              <a:rPr lang="en-US" dirty="0" smtClean="0"/>
              <a:t>, user, pass, </a:t>
            </a:r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924" y="4737205"/>
            <a:ext cx="746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</a:t>
            </a:r>
            <a:r>
              <a:rPr lang="en-US" sz="2400" dirty="0" err="1" smtClean="0"/>
              <a:t>kolom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id_user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 smtClean="0">
                <a:solidFill>
                  <a:srgbClr val="FF0000"/>
                </a:solidFill>
              </a:rPr>
              <a:t>utoincrement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3129" y="5282624"/>
            <a:ext cx="1895071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Klik</a:t>
            </a:r>
            <a:r>
              <a:rPr lang="en-US" sz="3200" b="1" dirty="0" smtClean="0"/>
              <a:t> : Save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282623"/>
            <a:ext cx="5426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Storage Engine </a:t>
            </a:r>
            <a:r>
              <a:rPr lang="en-US" sz="3200" dirty="0" err="1" smtClean="0"/>
              <a:t>diganti</a:t>
            </a:r>
            <a:r>
              <a:rPr lang="en-US" sz="3200" dirty="0" smtClean="0"/>
              <a:t> : </a:t>
            </a:r>
            <a:r>
              <a:rPr lang="en-US" sz="3200" dirty="0" err="1" smtClean="0">
                <a:solidFill>
                  <a:srgbClr val="FF0000"/>
                </a:solidFill>
              </a:rPr>
              <a:t>InnoDB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207786" cy="25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menu “Insert”</a:t>
            </a:r>
          </a:p>
          <a:p>
            <a:r>
              <a:rPr lang="en-US" dirty="0" smtClean="0"/>
              <a:t>User : </a:t>
            </a:r>
            <a:r>
              <a:rPr lang="en-US" dirty="0" smtClean="0">
                <a:solidFill>
                  <a:srgbClr val="FF0000"/>
                </a:solidFill>
              </a:rPr>
              <a:t>admin</a:t>
            </a:r>
            <a:r>
              <a:rPr lang="en-US" dirty="0" smtClean="0"/>
              <a:t>, Pass: </a:t>
            </a:r>
            <a:r>
              <a:rPr lang="en-US" dirty="0" err="1" smtClean="0">
                <a:solidFill>
                  <a:srgbClr val="FF0000"/>
                </a:solidFill>
              </a:rPr>
              <a:t>rahasia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Nama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bebas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/>
              <a:t>Set Function </a:t>
            </a:r>
            <a:r>
              <a:rPr lang="en-US" u="sng" dirty="0" err="1"/>
              <a:t>K</a:t>
            </a:r>
            <a:r>
              <a:rPr lang="en-US" u="sng" dirty="0" err="1" smtClean="0"/>
              <a:t>olom</a:t>
            </a:r>
            <a:r>
              <a:rPr lang="en-US" u="sng" dirty="0" smtClean="0"/>
              <a:t> pass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: “</a:t>
            </a:r>
            <a:r>
              <a:rPr lang="en-US" dirty="0" smtClean="0">
                <a:solidFill>
                  <a:srgbClr val="FF0000"/>
                </a:solidFill>
              </a:rPr>
              <a:t>MD5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3967" y="6235975"/>
            <a:ext cx="1234633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Klik</a:t>
            </a:r>
            <a:r>
              <a:rPr lang="en-US" sz="2400" b="1" dirty="0" smtClean="0"/>
              <a:t> : Go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7" y="3391568"/>
            <a:ext cx="6393083" cy="27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menu “Browse”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3810000"/>
            <a:ext cx="3480179" cy="3835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password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md5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809413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Menjalankan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 smtClean="0"/>
              <a:t>Buka</a:t>
            </a:r>
            <a:r>
              <a:rPr lang="en-US" b="1" dirty="0" smtClean="0"/>
              <a:t> Web Browser</a:t>
            </a:r>
          </a:p>
          <a:p>
            <a:pPr lvl="1"/>
            <a:r>
              <a:rPr lang="en-US" dirty="0" smtClean="0"/>
              <a:t>Firefox, Chrome, Opera, </a:t>
            </a:r>
            <a:r>
              <a:rPr lang="en-US" dirty="0" err="1" smtClean="0"/>
              <a:t>dll</a:t>
            </a:r>
            <a:endParaRPr lang="en-US" dirty="0"/>
          </a:p>
          <a:p>
            <a:r>
              <a:rPr lang="en-US" b="1" dirty="0" err="1" smtClean="0"/>
              <a:t>Ketik</a:t>
            </a:r>
            <a:r>
              <a:rPr lang="en-US" b="1" dirty="0" smtClean="0"/>
              <a:t> </a:t>
            </a:r>
            <a:r>
              <a:rPr lang="en-US" b="1" dirty="0" err="1" smtClean="0"/>
              <a:t>alamat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di address bar</a:t>
            </a:r>
          </a:p>
          <a:p>
            <a:pPr lvl="1"/>
            <a:r>
              <a:rPr lang="en-US" dirty="0" smtClean="0">
                <a:hlinkClick r:id="rId2"/>
              </a:rPr>
              <a:t>http://localhost/[nama_folder]/[nama_file].php</a:t>
            </a:r>
            <a:endParaRPr lang="en-US" dirty="0" smtClean="0"/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smtClean="0">
                <a:hlinkClick r:id="rId3"/>
              </a:rPr>
              <a:t>http://localhost/weblanjut/hello.php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1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oneksi.php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</a:p>
          <a:p>
            <a:pPr marL="0" indent="0">
              <a:buNone/>
            </a:pPr>
            <a:r>
              <a:rPr lang="en-US" dirty="0"/>
              <a:t>$server = 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$username = "root";</a:t>
            </a:r>
          </a:p>
          <a:p>
            <a:pPr marL="0" indent="0">
              <a:buNone/>
            </a:pPr>
            <a:r>
              <a:rPr lang="en-US" dirty="0"/>
              <a:t>$password = </a:t>
            </a:r>
            <a:r>
              <a:rPr lang="en-US" dirty="0" smtClean="0"/>
              <a:t>“</a:t>
            </a:r>
            <a:r>
              <a:rPr lang="en-US" dirty="0" err="1" smtClean="0"/>
              <a:t>ftikusm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$database = "</a:t>
            </a:r>
            <a:r>
              <a:rPr lang="en-US" dirty="0" err="1"/>
              <a:t>weblanjut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database di server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mysql_connect</a:t>
            </a:r>
            <a:r>
              <a:rPr lang="en-US" dirty="0"/>
              <a:t>($</a:t>
            </a:r>
            <a:r>
              <a:rPr lang="en-US" dirty="0" err="1"/>
              <a:t>server,$username,$password</a:t>
            </a:r>
            <a:r>
              <a:rPr lang="en-US" dirty="0"/>
              <a:t>) or die("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mysql_select_db</a:t>
            </a:r>
            <a:r>
              <a:rPr lang="en-US" dirty="0"/>
              <a:t>($database) or die("Database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588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login.php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&lt;head&gt;&lt;title&gt;</a:t>
            </a:r>
            <a:r>
              <a:rPr lang="en-US" dirty="0" err="1"/>
              <a:t>Halaman</a:t>
            </a:r>
            <a:r>
              <a:rPr lang="en-US" dirty="0"/>
              <a:t> Login&lt;/title&gt;&lt;/head&gt;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&lt;center&gt;</a:t>
            </a: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method="post" action="</a:t>
            </a:r>
            <a:r>
              <a:rPr lang="en-US" dirty="0" err="1">
                <a:solidFill>
                  <a:srgbClr val="FF0000"/>
                </a:solidFill>
              </a:rPr>
              <a:t>proses.php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User: &lt;input type="text" </a:t>
            </a:r>
            <a:r>
              <a:rPr lang="en-US" dirty="0">
                <a:solidFill>
                  <a:srgbClr val="FF0000"/>
                </a:solidFill>
              </a:rPr>
              <a:t>name="user"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    Pass: &lt;input type="password" </a:t>
            </a:r>
            <a:r>
              <a:rPr lang="en-US" dirty="0">
                <a:solidFill>
                  <a:srgbClr val="FF0000"/>
                </a:solidFill>
              </a:rPr>
              <a:t>name="pass"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    &lt;input type="submit" value="Login"&gt;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&lt;/center&gt;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13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521</Words>
  <Application>Microsoft Office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Login dan Session</vt:lpstr>
      <vt:lpstr>PHPMyAdmin</vt:lpstr>
      <vt:lpstr>Membuat Tabel User</vt:lpstr>
      <vt:lpstr>Mengatur Kolom</vt:lpstr>
      <vt:lpstr>Input Data</vt:lpstr>
      <vt:lpstr>Menampilkan Data</vt:lpstr>
      <vt:lpstr>Cara Menjalankan</vt:lpstr>
      <vt:lpstr>koneksi.php</vt:lpstr>
      <vt:lpstr>login.php</vt:lpstr>
      <vt:lpstr>proses.php</vt:lpstr>
      <vt:lpstr>dashboard.php</vt:lpstr>
      <vt:lpstr>Let’s Review</vt:lpstr>
      <vt:lpstr>Edit file: proses.php</vt:lpstr>
      <vt:lpstr>Edit file: dashboard.php</vt:lpstr>
      <vt:lpstr>logout.php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Ple-Q</cp:lastModifiedBy>
  <cp:revision>171</cp:revision>
  <dcterms:created xsi:type="dcterms:W3CDTF">2006-08-16T00:00:00Z</dcterms:created>
  <dcterms:modified xsi:type="dcterms:W3CDTF">2013-01-17T01:22:44Z</dcterms:modified>
</cp:coreProperties>
</file>