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E178A-DA90-4E8B-9D64-7A4D09D0B98C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B6167-DD86-4411-AD35-800D362412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6167-DD86-4411-AD35-800D3624129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B41D6-FD13-4FD2-A62C-A23F900A267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B41D6-FD13-4FD2-A62C-A23F900A267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B41D6-FD13-4FD2-A62C-A23F900A267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B41D6-FD13-4FD2-A62C-A23F900A267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B41D6-FD13-4FD2-A62C-A23F900A267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B41D6-FD13-4FD2-A62C-A23F900A267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B41D6-FD13-4FD2-A62C-A23F900A267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B41D6-FD13-4FD2-A62C-A23F900A267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B41D6-FD13-4FD2-A62C-A23F900A267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DF8E-2575-425D-9DD0-CFC9D9B63AAC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C019-8A36-4955-995B-502B18031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DF8E-2575-425D-9DD0-CFC9D9B63AAC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C019-8A36-4955-995B-502B18031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DF8E-2575-425D-9DD0-CFC9D9B63AAC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C019-8A36-4955-995B-502B18031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DF8E-2575-425D-9DD0-CFC9D9B63AAC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C019-8A36-4955-995B-502B18031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DF8E-2575-425D-9DD0-CFC9D9B63AAC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C019-8A36-4955-995B-502B18031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DF8E-2575-425D-9DD0-CFC9D9B63AAC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C019-8A36-4955-995B-502B18031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DF8E-2575-425D-9DD0-CFC9D9B63AAC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C019-8A36-4955-995B-502B18031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DF8E-2575-425D-9DD0-CFC9D9B63AAC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C019-8A36-4955-995B-502B18031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DF8E-2575-425D-9DD0-CFC9D9B63AAC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C019-8A36-4955-995B-502B18031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DF8E-2575-425D-9DD0-CFC9D9B63AAC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C019-8A36-4955-995B-502B18031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DF8E-2575-425D-9DD0-CFC9D9B63AAC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C019-8A36-4955-995B-502B18031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CDF8E-2575-425D-9DD0-CFC9D9B63AAC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BC019-8A36-4955-995B-502B18031F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r>
              <a:rPr lang="en-US" smtClean="0"/>
              <a:t> 4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(2) : tambah_buku2.php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71600"/>
            <a:ext cx="7543800" cy="515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Data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/>
          <a:lstStyle/>
          <a:p>
            <a:r>
              <a:rPr lang="en-US" dirty="0" err="1" smtClean="0"/>
              <a:t>Ketik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‘tampil_buku.php’.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2057400"/>
            <a:ext cx="8686800" cy="41549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/>
              <a:t>&lt;?</a:t>
            </a:r>
            <a:r>
              <a:rPr lang="en-US" sz="2200" dirty="0" err="1" smtClean="0"/>
              <a:t>php</a:t>
            </a:r>
            <a:endParaRPr lang="en-US" sz="2200" dirty="0" smtClean="0"/>
          </a:p>
          <a:p>
            <a:r>
              <a:rPr lang="en-US" sz="2200" dirty="0" smtClean="0"/>
              <a:t>// </a:t>
            </a:r>
            <a:r>
              <a:rPr lang="en-US" sz="2200" dirty="0" err="1" smtClean="0"/>
              <a:t>sertakan</a:t>
            </a:r>
            <a:r>
              <a:rPr lang="en-US" sz="2200" dirty="0" smtClean="0"/>
              <a:t> file koneksi.php</a:t>
            </a:r>
          </a:p>
          <a:p>
            <a:r>
              <a:rPr lang="en-US" sz="2200" dirty="0" smtClean="0"/>
              <a:t>include "koneksi.php";</a:t>
            </a:r>
          </a:p>
          <a:p>
            <a:r>
              <a:rPr lang="en-US" sz="2200" dirty="0" smtClean="0"/>
              <a:t>// </a:t>
            </a:r>
            <a:r>
              <a:rPr lang="en-US" sz="2200" dirty="0" err="1" smtClean="0"/>
              <a:t>perintah</a:t>
            </a:r>
            <a:r>
              <a:rPr lang="en-US" sz="2200" dirty="0" smtClean="0"/>
              <a:t> query</a:t>
            </a:r>
          </a:p>
          <a:p>
            <a:r>
              <a:rPr lang="en-US" sz="2200" dirty="0" smtClean="0"/>
              <a:t>$query="select * from </a:t>
            </a:r>
            <a:r>
              <a:rPr lang="en-US" sz="2200" dirty="0" err="1" smtClean="0"/>
              <a:t>buku</a:t>
            </a:r>
            <a:r>
              <a:rPr lang="en-US" sz="2200" dirty="0" smtClean="0"/>
              <a:t>";</a:t>
            </a:r>
          </a:p>
          <a:p>
            <a:r>
              <a:rPr lang="en-US" sz="2200" dirty="0" smtClean="0"/>
              <a:t>$</a:t>
            </a:r>
            <a:r>
              <a:rPr lang="en-US" sz="2200" dirty="0" err="1" smtClean="0"/>
              <a:t>perintah</a:t>
            </a:r>
            <a:r>
              <a:rPr lang="en-US" sz="2200" dirty="0" smtClean="0"/>
              <a:t>=</a:t>
            </a:r>
            <a:r>
              <a:rPr lang="en-US" sz="2200" dirty="0" err="1" smtClean="0"/>
              <a:t>mysql_query</a:t>
            </a:r>
            <a:r>
              <a:rPr lang="en-US" sz="2200" dirty="0" smtClean="0"/>
              <a:t>($query);</a:t>
            </a:r>
          </a:p>
          <a:p>
            <a:endParaRPr lang="en-US" sz="2200" dirty="0" smtClean="0"/>
          </a:p>
          <a:p>
            <a:r>
              <a:rPr lang="en-US" sz="2200" dirty="0" smtClean="0"/>
              <a:t>echo "&lt;h2&gt;</a:t>
            </a:r>
            <a:r>
              <a:rPr lang="en-US" sz="2200" dirty="0" err="1" smtClean="0"/>
              <a:t>Daftar</a:t>
            </a:r>
            <a:r>
              <a:rPr lang="en-US" sz="2200" dirty="0" smtClean="0"/>
              <a:t> </a:t>
            </a:r>
            <a:r>
              <a:rPr lang="en-US" sz="2200" dirty="0" err="1" smtClean="0"/>
              <a:t>Buku</a:t>
            </a:r>
            <a:r>
              <a:rPr lang="en-US" sz="2200" dirty="0" smtClean="0"/>
              <a:t>&lt;/h2&gt;</a:t>
            </a:r>
          </a:p>
          <a:p>
            <a:r>
              <a:rPr lang="en-US" sz="2200" dirty="0" smtClean="0"/>
              <a:t>           &lt;table border=1&gt;&lt;</a:t>
            </a:r>
            <a:r>
              <a:rPr lang="en-US" sz="2200" dirty="0" err="1" smtClean="0"/>
              <a:t>tr</a:t>
            </a:r>
            <a:r>
              <a:rPr lang="en-US" sz="2200" dirty="0" smtClean="0"/>
              <a:t>&gt; </a:t>
            </a:r>
          </a:p>
          <a:p>
            <a:r>
              <a:rPr lang="en-US" sz="2200" dirty="0" smtClean="0"/>
              <a:t>           &lt;td&gt;ID&lt;/td&gt;&lt;td&gt;JUDUL&lt;/td</a:t>
            </a:r>
          </a:p>
          <a:p>
            <a:r>
              <a:rPr lang="en-US" sz="2200" dirty="0" smtClean="0"/>
              <a:t>           &lt;td&gt;PENERBIT&lt;/td&gt;&lt;td&gt;KATEGORI&lt;/td&gt;</a:t>
            </a:r>
          </a:p>
          <a:p>
            <a:r>
              <a:rPr lang="en-US" sz="2200" dirty="0" smtClean="0"/>
              <a:t>           &lt;/</a:t>
            </a:r>
            <a:r>
              <a:rPr lang="en-US" sz="2200" dirty="0" err="1" smtClean="0"/>
              <a:t>tr</a:t>
            </a:r>
            <a:r>
              <a:rPr lang="en-US" sz="2200" dirty="0" smtClean="0"/>
              <a:t>&gt;";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6172200"/>
            <a:ext cx="5563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Dilanjutkan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halaman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berikutnya</a:t>
            </a:r>
            <a:r>
              <a:rPr lang="en-US" sz="2800" dirty="0" smtClean="0"/>
              <a:t> …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Data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932325"/>
            <a:ext cx="8610600" cy="37856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// </a:t>
            </a:r>
            <a:r>
              <a:rPr lang="en-US" sz="2400" dirty="0" err="1" smtClean="0"/>
              <a:t>tampilkan</a:t>
            </a:r>
            <a:r>
              <a:rPr lang="en-US" sz="2400" dirty="0" smtClean="0"/>
              <a:t> data</a:t>
            </a:r>
          </a:p>
          <a:p>
            <a:r>
              <a:rPr lang="en-US" sz="2400" dirty="0" smtClean="0"/>
              <a:t>while ($data=</a:t>
            </a:r>
            <a:r>
              <a:rPr lang="en-US" sz="2400" dirty="0" err="1" smtClean="0"/>
              <a:t>mysql_fetch_array</a:t>
            </a:r>
            <a:r>
              <a:rPr lang="en-US" sz="2400" dirty="0" smtClean="0"/>
              <a:t>($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))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 echo "&lt;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	 &lt;td&gt;$data[id]&lt;/td&gt;&lt;td&gt;$data[</a:t>
            </a:r>
            <a:r>
              <a:rPr lang="en-US" sz="2400" dirty="0" err="1" smtClean="0"/>
              <a:t>judul</a:t>
            </a:r>
            <a:r>
              <a:rPr lang="en-US" sz="2400" dirty="0" smtClean="0"/>
              <a:t>]&lt;/td&gt;</a:t>
            </a:r>
          </a:p>
          <a:p>
            <a:r>
              <a:rPr lang="en-US" sz="2400" dirty="0" smtClean="0"/>
              <a:t>	 &lt;td&gt;$data[</a:t>
            </a:r>
            <a:r>
              <a:rPr lang="en-US" sz="2400" dirty="0" err="1" smtClean="0"/>
              <a:t>penerbit</a:t>
            </a:r>
            <a:r>
              <a:rPr lang="en-US" sz="2400" dirty="0" smtClean="0"/>
              <a:t>]&lt;/td&gt;&lt;td&gt;$data[</a:t>
            </a:r>
            <a:r>
              <a:rPr lang="en-US" sz="2400" dirty="0" err="1" smtClean="0"/>
              <a:t>kategori</a:t>
            </a:r>
            <a:r>
              <a:rPr lang="en-US" sz="2400" dirty="0" smtClean="0"/>
              <a:t>]&lt;/td&gt;</a:t>
            </a:r>
          </a:p>
          <a:p>
            <a:r>
              <a:rPr lang="en-US" sz="2400" dirty="0" smtClean="0"/>
              <a:t>	 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&gt;";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echo "&lt;/table&gt;";</a:t>
            </a:r>
          </a:p>
          <a:p>
            <a:r>
              <a:rPr lang="en-US" sz="2400" dirty="0" smtClean="0"/>
              <a:t>?&gt;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990600"/>
            <a:ext cx="39290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Lanjutan</a:t>
            </a:r>
            <a:r>
              <a:rPr lang="en-US" sz="2200" dirty="0" smtClean="0"/>
              <a:t> </a:t>
            </a:r>
            <a:r>
              <a:rPr lang="en-US" sz="2200" dirty="0" err="1" smtClean="0"/>
              <a:t>halaman</a:t>
            </a:r>
            <a:r>
              <a:rPr lang="en-US" sz="2200" dirty="0" smtClean="0"/>
              <a:t> </a:t>
            </a:r>
            <a:r>
              <a:rPr lang="en-US" sz="2200" dirty="0" err="1" smtClean="0"/>
              <a:t>sebelumnya</a:t>
            </a:r>
            <a:r>
              <a:rPr lang="en-US" sz="2200" dirty="0" smtClean="0"/>
              <a:t> …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: tampil_buku.php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371600"/>
            <a:ext cx="807703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966346"/>
            <a:ext cx="5791200" cy="3691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edit &amp; </a:t>
            </a:r>
            <a:r>
              <a:rPr lang="en-US" dirty="0" err="1" smtClean="0"/>
              <a:t>hapus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8674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menambah</a:t>
            </a:r>
            <a:r>
              <a:rPr lang="en-US" sz="2000" dirty="0" smtClean="0"/>
              <a:t> </a:t>
            </a:r>
            <a:r>
              <a:rPr lang="en-US" sz="2000" dirty="0" err="1" smtClean="0"/>
              <a:t>fasilitas</a:t>
            </a:r>
            <a:r>
              <a:rPr lang="en-US" sz="2000" dirty="0" smtClean="0"/>
              <a:t> edit &amp; </a:t>
            </a:r>
            <a:r>
              <a:rPr lang="en-US" sz="2000" dirty="0" err="1" smtClean="0"/>
              <a:t>hapus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‘</a:t>
            </a:r>
            <a:r>
              <a:rPr lang="en-US" sz="2000" b="1" dirty="0" smtClean="0"/>
              <a:t>tampil_buku.php</a:t>
            </a:r>
            <a:r>
              <a:rPr lang="en-US" sz="2000" dirty="0" smtClean="0"/>
              <a:t>’, </a:t>
            </a:r>
            <a:r>
              <a:rPr lang="en-US" sz="2000" dirty="0" err="1" smtClean="0"/>
              <a:t>sisipkan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bawah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,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save as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‘</a:t>
            </a:r>
            <a:r>
              <a:rPr lang="en-US" sz="2000" b="1" dirty="0" smtClean="0"/>
              <a:t>tampil_buku2.php</a:t>
            </a:r>
            <a:r>
              <a:rPr lang="en-US" sz="2000" dirty="0" smtClean="0"/>
              <a:t>’ :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04800" y="3124200"/>
            <a:ext cx="5943600" cy="381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19400" y="1828800"/>
            <a:ext cx="6172200" cy="38164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200" dirty="0" smtClean="0"/>
              <a:t>&lt;script language="</a:t>
            </a:r>
            <a:r>
              <a:rPr lang="en-US" sz="2200" dirty="0" err="1" smtClean="0"/>
              <a:t>javascript</a:t>
            </a:r>
            <a:r>
              <a:rPr lang="en-US" sz="2200" dirty="0" smtClean="0"/>
              <a:t>"&gt;</a:t>
            </a:r>
          </a:p>
          <a:p>
            <a:r>
              <a:rPr lang="en-US" sz="2200" dirty="0" smtClean="0"/>
              <a:t>function </a:t>
            </a:r>
            <a:r>
              <a:rPr lang="en-US" sz="2200" dirty="0" err="1" smtClean="0"/>
              <a:t>confirm_hapus</a:t>
            </a:r>
            <a:r>
              <a:rPr lang="en-US" sz="2200" dirty="0" smtClean="0"/>
              <a:t>()</a:t>
            </a:r>
          </a:p>
          <a:p>
            <a:r>
              <a:rPr lang="en-US" sz="2200" dirty="0" smtClean="0"/>
              <a:t>{</a:t>
            </a:r>
          </a:p>
          <a:p>
            <a:r>
              <a:rPr lang="en-US" sz="2200" dirty="0" smtClean="0"/>
              <a:t>	ok=confirm('</a:t>
            </a:r>
            <a:r>
              <a:rPr lang="en-US" sz="2200" dirty="0" err="1" smtClean="0"/>
              <a:t>Anda</a:t>
            </a:r>
            <a:r>
              <a:rPr lang="en-US" sz="2200" dirty="0" smtClean="0"/>
              <a:t> </a:t>
            </a:r>
            <a:r>
              <a:rPr lang="en-US" sz="2200" dirty="0" err="1" smtClean="0"/>
              <a:t>yakin</a:t>
            </a:r>
            <a:r>
              <a:rPr lang="en-US" sz="2200" dirty="0" smtClean="0"/>
              <a:t> </a:t>
            </a:r>
            <a:r>
              <a:rPr lang="en-US" sz="2200" dirty="0" err="1" smtClean="0"/>
              <a:t>ingin</a:t>
            </a:r>
            <a:r>
              <a:rPr lang="en-US" sz="2200" dirty="0" smtClean="0"/>
              <a:t> </a:t>
            </a:r>
            <a:r>
              <a:rPr lang="en-US" sz="2200" dirty="0" err="1" smtClean="0"/>
              <a:t>menghapus</a:t>
            </a:r>
            <a:r>
              <a:rPr lang="en-US" sz="2200" dirty="0" smtClean="0"/>
              <a:t>?')</a:t>
            </a:r>
          </a:p>
          <a:p>
            <a:r>
              <a:rPr lang="en-US" sz="2200" dirty="0" smtClean="0"/>
              <a:t>	if (ok){</a:t>
            </a:r>
          </a:p>
          <a:p>
            <a:r>
              <a:rPr lang="en-US" sz="2200" dirty="0" smtClean="0"/>
              <a:t>	     return true;</a:t>
            </a:r>
          </a:p>
          <a:p>
            <a:r>
              <a:rPr lang="en-US" sz="2200" dirty="0" smtClean="0"/>
              <a:t>	}else{</a:t>
            </a:r>
          </a:p>
          <a:p>
            <a:r>
              <a:rPr lang="en-US" sz="2200" dirty="0" smtClean="0"/>
              <a:t>	     return false;</a:t>
            </a:r>
          </a:p>
          <a:p>
            <a:r>
              <a:rPr lang="en-US" sz="2200" dirty="0" smtClean="0"/>
              <a:t>	}</a:t>
            </a:r>
          </a:p>
          <a:p>
            <a:r>
              <a:rPr lang="en-US" sz="2200" dirty="0" smtClean="0"/>
              <a:t>}</a:t>
            </a:r>
          </a:p>
          <a:p>
            <a:r>
              <a:rPr lang="en-US" sz="2200" dirty="0" smtClean="0"/>
              <a:t>&lt;/script&gt;</a:t>
            </a:r>
            <a:endParaRPr lang="en-US" sz="2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8200" y="3276600"/>
            <a:ext cx="2286000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670211"/>
            <a:ext cx="6172200" cy="303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64936"/>
          </a:xfrm>
        </p:spPr>
        <p:txBody>
          <a:bodyPr/>
          <a:lstStyle/>
          <a:p>
            <a:r>
              <a:rPr lang="en-US" dirty="0" err="1" smtClean="0"/>
              <a:t>Sisipkan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1676400"/>
            <a:ext cx="6629400" cy="1785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/>
              <a:t>&lt;td&gt;</a:t>
            </a:r>
          </a:p>
          <a:p>
            <a:r>
              <a:rPr lang="en-US" sz="2200" dirty="0" smtClean="0"/>
              <a:t>&lt;a </a:t>
            </a:r>
            <a:r>
              <a:rPr lang="en-US" sz="2200" dirty="0" err="1" smtClean="0"/>
              <a:t>href</a:t>
            </a:r>
            <a:r>
              <a:rPr lang="en-US" sz="2200" dirty="0" smtClean="0"/>
              <a:t>=</a:t>
            </a:r>
            <a:r>
              <a:rPr lang="en-US" sz="2200" dirty="0" err="1" smtClean="0"/>
              <a:t>edit_buku.php?id</a:t>
            </a:r>
            <a:r>
              <a:rPr lang="en-US" sz="2200" dirty="0" smtClean="0"/>
              <a:t>=$data[id]&gt;edit&lt;/a&gt; | </a:t>
            </a:r>
          </a:p>
          <a:p>
            <a:r>
              <a:rPr lang="en-US" sz="2200" dirty="0" smtClean="0"/>
              <a:t>&lt;a </a:t>
            </a:r>
            <a:r>
              <a:rPr lang="en-US" sz="2200" dirty="0" err="1" smtClean="0"/>
              <a:t>href</a:t>
            </a:r>
            <a:r>
              <a:rPr lang="en-US" sz="2200" dirty="0" smtClean="0"/>
              <a:t>=</a:t>
            </a:r>
            <a:r>
              <a:rPr lang="en-US" sz="2200" dirty="0" err="1" smtClean="0"/>
              <a:t>hapus_buku.php?id</a:t>
            </a:r>
            <a:r>
              <a:rPr lang="en-US" sz="2200" dirty="0" smtClean="0"/>
              <a:t>=$data[id] </a:t>
            </a:r>
            <a:r>
              <a:rPr lang="en-US" sz="2200" dirty="0" err="1" smtClean="0"/>
              <a:t>onclick</a:t>
            </a:r>
            <a:r>
              <a:rPr lang="en-US" sz="2200" dirty="0" smtClean="0"/>
              <a:t>='return </a:t>
            </a:r>
            <a:r>
              <a:rPr lang="en-US" sz="2200" dirty="0" err="1" smtClean="0"/>
              <a:t>confirm_hapus</a:t>
            </a:r>
            <a:r>
              <a:rPr lang="en-US" sz="2200" dirty="0" smtClean="0"/>
              <a:t>()'&gt;</a:t>
            </a:r>
            <a:r>
              <a:rPr lang="en-US" sz="2200" dirty="0" err="1" smtClean="0"/>
              <a:t>hapus</a:t>
            </a:r>
            <a:r>
              <a:rPr lang="en-US" sz="2200" dirty="0" smtClean="0"/>
              <a:t>&lt;/a&gt;</a:t>
            </a:r>
          </a:p>
          <a:p>
            <a:r>
              <a:rPr lang="en-US" sz="2200" dirty="0" smtClean="0"/>
              <a:t>&lt;/td&gt;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1066800" y="5257800"/>
            <a:ext cx="4800600" cy="228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304800" y="3581400"/>
            <a:ext cx="29718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err="1" smtClean="0"/>
              <a:t>Menambah</a:t>
            </a:r>
            <a:r>
              <a:rPr lang="en-US" dirty="0" smtClean="0"/>
              <a:t> Data (2.a)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6019800"/>
          </a:xfrm>
        </p:spPr>
        <p:txBody>
          <a:bodyPr/>
          <a:lstStyle/>
          <a:p>
            <a:r>
              <a:rPr lang="en-US" sz="2000" dirty="0" err="1" smtClean="0"/>
              <a:t>Ketik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bawah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,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simpan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‘</a:t>
            </a:r>
            <a:r>
              <a:rPr lang="en-US" sz="2000" b="1" dirty="0" smtClean="0"/>
              <a:t>tambah_buku2.php</a:t>
            </a:r>
            <a:r>
              <a:rPr lang="en-US" sz="2000" dirty="0" smtClean="0"/>
              <a:t>’.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8610600" cy="50167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&lt;html&gt;</a:t>
            </a:r>
          </a:p>
          <a:p>
            <a:r>
              <a:rPr lang="en-US" sz="2000" dirty="0" smtClean="0"/>
              <a:t>&lt;head&gt;</a:t>
            </a:r>
          </a:p>
          <a:p>
            <a:r>
              <a:rPr lang="en-US" sz="2000" dirty="0" smtClean="0"/>
              <a:t>&lt;title&gt;</a:t>
            </a:r>
            <a:r>
              <a:rPr lang="en-US" sz="2000" dirty="0" err="1" smtClean="0"/>
              <a:t>Tambah</a:t>
            </a:r>
            <a:r>
              <a:rPr lang="en-US" sz="2000" dirty="0" smtClean="0"/>
              <a:t> </a:t>
            </a:r>
            <a:r>
              <a:rPr lang="en-US" sz="2000" dirty="0" err="1" smtClean="0"/>
              <a:t>Buku</a:t>
            </a:r>
            <a:r>
              <a:rPr lang="en-US" sz="2000" dirty="0" smtClean="0"/>
              <a:t>&lt;/title&gt;</a:t>
            </a:r>
          </a:p>
          <a:p>
            <a:r>
              <a:rPr lang="en-US" sz="2000" dirty="0" smtClean="0"/>
              <a:t>&lt;/head&gt;</a:t>
            </a:r>
          </a:p>
          <a:p>
            <a:r>
              <a:rPr lang="en-US" sz="2000" dirty="0" smtClean="0"/>
              <a:t>&lt;body&gt;</a:t>
            </a:r>
          </a:p>
          <a:p>
            <a:r>
              <a:rPr lang="en-US" sz="2000" dirty="0" smtClean="0"/>
              <a:t>&lt;h2&gt;</a:t>
            </a:r>
            <a:r>
              <a:rPr lang="en-US" sz="2000" dirty="0" err="1" smtClean="0"/>
              <a:t>Tambah</a:t>
            </a:r>
            <a:r>
              <a:rPr lang="en-US" sz="2000" dirty="0" smtClean="0"/>
              <a:t> </a:t>
            </a:r>
            <a:r>
              <a:rPr lang="en-US" sz="2000" dirty="0" err="1" smtClean="0"/>
              <a:t>Buku</a:t>
            </a:r>
            <a:r>
              <a:rPr lang="en-US" sz="2000" dirty="0" smtClean="0"/>
              <a:t>&lt;/h2&gt;</a:t>
            </a:r>
          </a:p>
          <a:p>
            <a:r>
              <a:rPr lang="en-US" sz="2000" dirty="0" smtClean="0"/>
              <a:t>&lt;form method="post" action="proses_tambah_buku.php"&gt;</a:t>
            </a:r>
          </a:p>
          <a:p>
            <a:r>
              <a:rPr lang="en-US" sz="2000" dirty="0" smtClean="0"/>
              <a:t>&lt;table border="0"&gt;</a:t>
            </a:r>
          </a:p>
          <a:p>
            <a:r>
              <a:rPr lang="en-US" sz="2000" dirty="0" smtClean="0"/>
              <a:t>  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    &lt;td&gt;Id&lt;/td&gt;&lt;td&gt;:&lt;/td&gt;&lt;td&gt;&lt;input name="id" type="text" size="20“&gt;&lt;/td&gt;</a:t>
            </a:r>
          </a:p>
          <a:p>
            <a:r>
              <a:rPr lang="en-US" sz="2000" dirty="0" smtClean="0"/>
              <a:t>  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  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    &lt;td&gt;</a:t>
            </a:r>
            <a:r>
              <a:rPr lang="en-US" sz="2000" dirty="0" err="1" smtClean="0"/>
              <a:t>Judul</a:t>
            </a:r>
            <a:r>
              <a:rPr lang="en-US" sz="2000" dirty="0" smtClean="0"/>
              <a:t>&lt;/td&gt;&lt;td&gt;:&lt;/td&gt;&lt;td&gt;&lt;input name="</a:t>
            </a:r>
            <a:r>
              <a:rPr lang="en-US" sz="2000" dirty="0" err="1" smtClean="0"/>
              <a:t>judul</a:t>
            </a:r>
            <a:r>
              <a:rPr lang="en-US" sz="2000" dirty="0" smtClean="0"/>
              <a:t>" type="text" size="70"&gt;&lt;/td&gt;</a:t>
            </a:r>
          </a:p>
          <a:p>
            <a:r>
              <a:rPr lang="en-US" sz="2000" dirty="0" smtClean="0"/>
              <a:t>  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  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err="1" smtClean="0"/>
              <a:t>Menambah</a:t>
            </a:r>
            <a:r>
              <a:rPr lang="en-US" dirty="0" smtClean="0"/>
              <a:t> Data (2.b)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143000"/>
            <a:ext cx="8153400" cy="47089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    &lt;td&gt;</a:t>
            </a:r>
            <a:r>
              <a:rPr lang="en-US" sz="2000" dirty="0" err="1" smtClean="0"/>
              <a:t>Penerbit</a:t>
            </a:r>
            <a:r>
              <a:rPr lang="en-US" sz="2000" dirty="0" smtClean="0"/>
              <a:t>&lt;/td&gt;&lt;td&gt;:&lt;/td&gt;</a:t>
            </a:r>
          </a:p>
          <a:p>
            <a:r>
              <a:rPr lang="en-US" sz="2000" dirty="0" smtClean="0"/>
              <a:t>    &lt;td&gt;&lt;input name="</a:t>
            </a:r>
            <a:r>
              <a:rPr lang="en-US" sz="2000" dirty="0" err="1" smtClean="0"/>
              <a:t>penerbit</a:t>
            </a:r>
            <a:r>
              <a:rPr lang="en-US" sz="2000" dirty="0" smtClean="0"/>
              <a:t>" type="text" size="50"&gt;&lt;/td&gt;</a:t>
            </a:r>
          </a:p>
          <a:p>
            <a:r>
              <a:rPr lang="en-US" sz="2000" dirty="0" smtClean="0"/>
              <a:t>  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  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    &lt;td&gt;</a:t>
            </a:r>
            <a:r>
              <a:rPr lang="en-US" sz="2000" dirty="0" err="1" smtClean="0"/>
              <a:t>Kategori</a:t>
            </a:r>
            <a:r>
              <a:rPr lang="en-US" sz="2000" dirty="0" smtClean="0"/>
              <a:t>&lt;/td&gt;&lt;td&gt;:&lt;/td&gt;</a:t>
            </a:r>
          </a:p>
          <a:p>
            <a:r>
              <a:rPr lang="en-US" sz="2000" dirty="0" smtClean="0"/>
              <a:t>    &lt;td&gt;&lt;input name="</a:t>
            </a:r>
            <a:r>
              <a:rPr lang="en-US" sz="2000" dirty="0" err="1" smtClean="0"/>
              <a:t>kategori</a:t>
            </a:r>
            <a:r>
              <a:rPr lang="en-US" sz="2000" dirty="0" smtClean="0"/>
              <a:t>" type="text"&gt;&lt;/td&gt;</a:t>
            </a:r>
          </a:p>
          <a:p>
            <a:r>
              <a:rPr lang="en-US" sz="2000" dirty="0" smtClean="0"/>
              <a:t>  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  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    &lt;td&gt;&amp;</a:t>
            </a:r>
            <a:r>
              <a:rPr lang="en-US" sz="2000" dirty="0" err="1" smtClean="0"/>
              <a:t>nbsp</a:t>
            </a:r>
            <a:r>
              <a:rPr lang="en-US" sz="2000" dirty="0" smtClean="0"/>
              <a:t>;&lt;/td&gt;&lt;td&gt;&amp;</a:t>
            </a:r>
            <a:r>
              <a:rPr lang="en-US" sz="2000" dirty="0" err="1" smtClean="0"/>
              <a:t>nbsp</a:t>
            </a:r>
            <a:r>
              <a:rPr lang="en-US" sz="2000" dirty="0" smtClean="0"/>
              <a:t>;&lt;/td&gt;</a:t>
            </a:r>
          </a:p>
          <a:p>
            <a:r>
              <a:rPr lang="en-US" sz="2000" dirty="0" smtClean="0"/>
              <a:t>    &lt;td&gt;&lt;input type="submit" name="Submit" value="</a:t>
            </a:r>
            <a:r>
              <a:rPr lang="en-US" sz="2000" dirty="0" err="1" smtClean="0"/>
              <a:t>Tambah</a:t>
            </a:r>
            <a:r>
              <a:rPr lang="en-US" sz="2000" dirty="0" smtClean="0"/>
              <a:t>"&gt;</a:t>
            </a:r>
          </a:p>
          <a:p>
            <a:r>
              <a:rPr lang="en-US" sz="2000" dirty="0" smtClean="0"/>
              <a:t>      &lt;input type="reset" name="Reset" value="</a:t>
            </a:r>
            <a:r>
              <a:rPr lang="en-US" sz="2000" dirty="0" err="1" smtClean="0"/>
              <a:t>Batal</a:t>
            </a:r>
            <a:r>
              <a:rPr lang="en-US" sz="2000" dirty="0" smtClean="0"/>
              <a:t>"&gt;&lt;/td&gt;</a:t>
            </a:r>
          </a:p>
          <a:p>
            <a:r>
              <a:rPr lang="en-US" sz="2000" dirty="0" smtClean="0"/>
              <a:t>  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&lt;/table&gt;</a:t>
            </a:r>
          </a:p>
          <a:p>
            <a:r>
              <a:rPr lang="en-US" sz="2000" dirty="0" smtClean="0"/>
              <a:t>&lt;/form&gt;&lt;/body&gt;&lt;/html&gt;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Desain</a:t>
            </a:r>
            <a:r>
              <a:rPr lang="en-US" dirty="0" smtClean="0"/>
              <a:t> : tambah_buku2.php</a:t>
            </a:r>
            <a:endParaRPr lang="en-US" dirty="0"/>
          </a:p>
        </p:txBody>
      </p:sp>
      <p:grpSp>
        <p:nvGrpSpPr>
          <p:cNvPr id="3" name="Group 8"/>
          <p:cNvGrpSpPr/>
          <p:nvPr/>
        </p:nvGrpSpPr>
        <p:grpSpPr>
          <a:xfrm>
            <a:off x="152400" y="2133600"/>
            <a:ext cx="8763000" cy="3493532"/>
            <a:chOff x="152400" y="2590800"/>
            <a:chExt cx="8763000" cy="349353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55820" y="2590800"/>
              <a:ext cx="7959580" cy="312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ight Brace 4"/>
            <p:cNvSpPr/>
            <p:nvPr/>
          </p:nvSpPr>
          <p:spPr>
            <a:xfrm rot="5400000">
              <a:off x="4803920" y="1562100"/>
              <a:ext cx="381000" cy="7772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95800" y="5715000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KOLOM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 rot="10800000">
              <a:off x="533400" y="3352800"/>
              <a:ext cx="381000" cy="1676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2400" y="3124200"/>
              <a:ext cx="346570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</a:p>
            <a:p>
              <a:endParaRPr lang="en-US" dirty="0" smtClean="0"/>
            </a:p>
            <a:p>
              <a:r>
                <a:rPr lang="en-US" dirty="0" smtClean="0"/>
                <a:t>B</a:t>
              </a:r>
            </a:p>
            <a:p>
              <a:r>
                <a:rPr lang="en-US" dirty="0" smtClean="0"/>
                <a:t>A</a:t>
              </a:r>
            </a:p>
            <a:p>
              <a:r>
                <a:rPr lang="en-US" dirty="0" smtClean="0"/>
                <a:t>R</a:t>
              </a:r>
            </a:p>
            <a:p>
              <a:r>
                <a:rPr lang="en-US" dirty="0" smtClean="0"/>
                <a:t>I</a:t>
              </a:r>
            </a:p>
            <a:p>
              <a:r>
                <a:rPr lang="en-US" dirty="0" smtClean="0"/>
                <a:t>S</a:t>
              </a:r>
            </a:p>
            <a:p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490</Words>
  <Application>Microsoft Office PowerPoint</Application>
  <PresentationFormat>On-screen Show (4:3)</PresentationFormat>
  <Paragraphs>100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Tambahan Praktikum 4</vt:lpstr>
      <vt:lpstr>Menampilkan Data (1)</vt:lpstr>
      <vt:lpstr>Menampilkan Data (2)</vt:lpstr>
      <vt:lpstr>Hasil : tampil_buku.php</vt:lpstr>
      <vt:lpstr>Menambah fasilitas edit &amp; hapus</vt:lpstr>
      <vt:lpstr>Slide 6</vt:lpstr>
      <vt:lpstr>Menambah Data (2.a)</vt:lpstr>
      <vt:lpstr>Menambah Data (2.b)</vt:lpstr>
      <vt:lpstr>Desain : tambah_buku2.php</vt:lpstr>
      <vt:lpstr>Hasil (2) : tambah_buku2.php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Tambahan Praktikum 4</dc:title>
  <dc:creator>very</dc:creator>
  <cp:lastModifiedBy>very</cp:lastModifiedBy>
  <cp:revision>1</cp:revision>
  <dcterms:created xsi:type="dcterms:W3CDTF">2010-05-21T01:08:01Z</dcterms:created>
  <dcterms:modified xsi:type="dcterms:W3CDTF">2010-05-21T01:11:23Z</dcterms:modified>
</cp:coreProperties>
</file>