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8" r:id="rId4"/>
    <p:sldId id="290" r:id="rId5"/>
    <p:sldId id="291" r:id="rId6"/>
    <p:sldId id="284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hlinkClick r:id="rId2"/>
              </a:rPr>
              <a:t>http://localhost/phpmyadmin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38374"/>
            <a:ext cx="7644640" cy="1266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480680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Primary Key = </a:t>
            </a:r>
            <a:r>
              <a:rPr lang="en-US" dirty="0" err="1" smtClean="0"/>
              <a:t>id_wisata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620000" cy="35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Isi </a:t>
            </a:r>
            <a:r>
              <a:rPr lang="en-US" dirty="0" err="1" smtClean="0"/>
              <a:t>Datanya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569595"/>
              </p:ext>
            </p:extLst>
          </p:nvPr>
        </p:nvGraphicFramePr>
        <p:xfrm>
          <a:off x="533400" y="16764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  <a:gridCol w="1828800"/>
                <a:gridCol w="18288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ID_WISATA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KOTA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LANDMARK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TARIF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SEMARANG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LAWANG SEWU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20000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YOGYAKARTA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PRAMBANAN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35000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MAGELANG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BOROBUDUR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45000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SURAKARTA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PGS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GRATIS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PURWOKERTO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BATU RADEN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25000</a:t>
                      </a:r>
                      <a:endParaRPr lang="id-ID" sz="1900" dirty="0"/>
                    </a:p>
                  </a:txBody>
                  <a:tcPr marL="97703" marR="97703" marT="48852" marB="488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oneksi.php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</a:p>
          <a:p>
            <a:pPr marL="0" indent="0">
              <a:buNone/>
            </a:pPr>
            <a:r>
              <a:rPr lang="en-US" dirty="0"/>
              <a:t>$server = 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"root";</a:t>
            </a:r>
          </a:p>
          <a:p>
            <a:pPr marL="0" indent="0">
              <a:buNone/>
            </a:pPr>
            <a:r>
              <a:rPr lang="en-US" dirty="0"/>
              <a:t>$password = </a:t>
            </a:r>
            <a:r>
              <a:rPr lang="en-US" dirty="0" smtClean="0"/>
              <a:t>“";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$database = </a:t>
            </a:r>
            <a:r>
              <a:rPr lang="en-US" dirty="0" smtClean="0"/>
              <a:t>“</a:t>
            </a:r>
            <a:r>
              <a:rPr lang="en-US" dirty="0" err="1" smtClean="0"/>
              <a:t>rekayasaweb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database di server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koneksi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FF0000"/>
                </a:solidFill>
              </a:rPr>
              <a:t>mysqli_connect</a:t>
            </a:r>
            <a:r>
              <a:rPr lang="en-US" dirty="0"/>
              <a:t>($server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$</a:t>
            </a:r>
            <a:r>
              <a:rPr lang="en-US" dirty="0"/>
              <a:t>username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$</a:t>
            </a:r>
            <a:r>
              <a:rPr lang="en-US" dirty="0"/>
              <a:t>password</a:t>
            </a:r>
            <a:r>
              <a:rPr lang="en-US" dirty="0" smtClean="0"/>
              <a:t>,</a:t>
            </a:r>
            <a:r>
              <a:rPr lang="id-ID" dirty="0" smtClean="0"/>
              <a:t> </a:t>
            </a:r>
            <a:r>
              <a:rPr lang="en-US" dirty="0" smtClean="0"/>
              <a:t>$</a:t>
            </a:r>
            <a:r>
              <a:rPr lang="en-US" dirty="0"/>
              <a:t>database) </a:t>
            </a:r>
          </a:p>
          <a:p>
            <a:pPr marL="0" indent="0">
              <a:buNone/>
            </a:pPr>
            <a:r>
              <a:rPr lang="en-US" dirty="0"/>
              <a:t>or die(</a:t>
            </a:r>
            <a:r>
              <a:rPr lang="en-US" dirty="0" err="1">
                <a:solidFill>
                  <a:srgbClr val="FF0000"/>
                </a:solidFill>
              </a:rPr>
              <a:t>mysqli_connect_error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);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8909" y="2710934"/>
            <a:ext cx="187686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Parameter MySQL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76800" y="1828800"/>
            <a:ext cx="914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include  </a:t>
            </a:r>
            <a:r>
              <a:rPr lang="en-US" sz="1800" dirty="0"/>
              <a:t>"</a:t>
            </a:r>
            <a:r>
              <a:rPr lang="en-US" sz="1800" dirty="0" err="1"/>
              <a:t>koneksi.php</a:t>
            </a:r>
            <a:r>
              <a:rPr lang="en-US" sz="1800" dirty="0" smtClean="0"/>
              <a:t>";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$query = "select * from </a:t>
            </a:r>
            <a:r>
              <a:rPr lang="en-US" sz="1800" dirty="0" err="1"/>
              <a:t>wisata</a:t>
            </a:r>
            <a:r>
              <a:rPr lang="en-US" sz="1800" dirty="0"/>
              <a:t>";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</a:t>
            </a:r>
            <a:r>
              <a:rPr lang="en-US" sz="1800" dirty="0" err="1">
                <a:solidFill>
                  <a:srgbClr val="0070C0"/>
                </a:solidFill>
              </a:rPr>
              <a:t>hasil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mysqli_query</a:t>
            </a:r>
            <a:r>
              <a:rPr lang="en-US" sz="1800" dirty="0"/>
              <a:t>($</a:t>
            </a:r>
            <a:r>
              <a:rPr lang="en-US" sz="1800" dirty="0" err="1"/>
              <a:t>koneksi</a:t>
            </a:r>
            <a:r>
              <a:rPr lang="en-US" sz="1800" dirty="0"/>
              <a:t>, $query);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if(</a:t>
            </a:r>
            <a:r>
              <a:rPr lang="en-US" sz="1800" dirty="0">
                <a:solidFill>
                  <a:srgbClr val="0070C0"/>
                </a:solidFill>
              </a:rPr>
              <a:t>$</a:t>
            </a:r>
            <a:r>
              <a:rPr lang="en-US" sz="1800" dirty="0" err="1">
                <a:solidFill>
                  <a:srgbClr val="0070C0"/>
                </a:solidFill>
              </a:rPr>
              <a:t>hasil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$data</a:t>
            </a:r>
            <a:r>
              <a:rPr lang="en-US" sz="1800" dirty="0"/>
              <a:t> = array();</a:t>
            </a:r>
          </a:p>
          <a:p>
            <a:pPr marL="0" indent="0">
              <a:buNone/>
            </a:pPr>
            <a:r>
              <a:rPr lang="en-US" sz="1800" dirty="0"/>
              <a:t>        if(</a:t>
            </a:r>
            <a:r>
              <a:rPr lang="en-US" sz="1800" dirty="0" err="1">
                <a:solidFill>
                  <a:srgbClr val="FF0000"/>
                </a:solidFill>
              </a:rPr>
              <a:t>mysqli_num_rows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$</a:t>
            </a:r>
            <a:r>
              <a:rPr lang="en-US" sz="1800" dirty="0" err="1">
                <a:solidFill>
                  <a:srgbClr val="0070C0"/>
                </a:solidFill>
              </a:rPr>
              <a:t>hasil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while(</a:t>
            </a:r>
            <a:r>
              <a:rPr lang="en-US" sz="1800" dirty="0">
                <a:solidFill>
                  <a:srgbClr val="7030A0"/>
                </a:solidFill>
              </a:rPr>
              <a:t>$item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mysqli_fetch_assoc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$</a:t>
            </a:r>
            <a:r>
              <a:rPr lang="en-US" sz="1800" dirty="0" err="1">
                <a:solidFill>
                  <a:srgbClr val="0070C0"/>
                </a:solidFill>
              </a:rPr>
              <a:t>hasil</a:t>
            </a:r>
            <a:r>
              <a:rPr lang="en-US" sz="1800" dirty="0" smtClean="0"/>
              <a:t>)) 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$data</a:t>
            </a:r>
            <a:r>
              <a:rPr lang="en-US" sz="1800" dirty="0"/>
              <a:t>[] = </a:t>
            </a:r>
            <a:r>
              <a:rPr lang="en-US" sz="1800" dirty="0">
                <a:solidFill>
                  <a:srgbClr val="7030A0"/>
                </a:solidFill>
              </a:rPr>
              <a:t>$item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  </a:t>
            </a:r>
          </a:p>
          <a:p>
            <a:pPr marL="0" indent="0">
              <a:buNone/>
            </a:pPr>
            <a:r>
              <a:rPr lang="en-US" sz="1800" dirty="0"/>
              <a:t>    echo </a:t>
            </a:r>
            <a:r>
              <a:rPr lang="en-US" sz="1800" dirty="0" err="1">
                <a:solidFill>
                  <a:srgbClr val="FF0000"/>
                </a:solidFill>
              </a:rPr>
              <a:t>json_encode</a:t>
            </a:r>
            <a:r>
              <a:rPr lang="en-US" sz="1800" dirty="0"/>
              <a:t>(array('</a:t>
            </a:r>
            <a:r>
              <a:rPr lang="en-US" sz="1800" b="1" dirty="0" err="1"/>
              <a:t>wisata</a:t>
            </a:r>
            <a:r>
              <a:rPr lang="en-US" sz="1800" dirty="0"/>
              <a:t>'=&gt;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$data</a:t>
            </a:r>
            <a:r>
              <a:rPr lang="en-US" sz="1800" dirty="0"/>
              <a:t>));                    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?&gt;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buatjson.php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$</a:t>
            </a:r>
            <a:r>
              <a:rPr lang="en-US" sz="1800" dirty="0" err="1">
                <a:solidFill>
                  <a:srgbClr val="7030A0"/>
                </a:solidFill>
              </a:rPr>
              <a:t>json_url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= 'http://</a:t>
            </a:r>
            <a:r>
              <a:rPr lang="en-US" sz="1800" dirty="0" smtClean="0"/>
              <a:t>localhost/json/buatjson.php</a:t>
            </a:r>
            <a:r>
              <a:rPr lang="en-US" sz="1800" dirty="0"/>
              <a:t>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$curl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curl_init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$</a:t>
            </a:r>
            <a:r>
              <a:rPr lang="en-US" sz="1800" dirty="0" err="1">
                <a:solidFill>
                  <a:srgbClr val="7030A0"/>
                </a:solidFill>
              </a:rPr>
              <a:t>json_url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$options </a:t>
            </a:r>
            <a:r>
              <a:rPr lang="en-US" sz="1800" dirty="0"/>
              <a:t>= array(</a:t>
            </a:r>
          </a:p>
          <a:p>
            <a:pPr marL="0" indent="0">
              <a:buNone/>
            </a:pPr>
            <a:r>
              <a:rPr lang="en-US" sz="1800" dirty="0"/>
              <a:t>        CURLOPT_RETURNTRANSFER =&gt; true,</a:t>
            </a:r>
          </a:p>
          <a:p>
            <a:pPr marL="0" indent="0">
              <a:buNone/>
            </a:pPr>
            <a:r>
              <a:rPr lang="en-US" sz="1800" dirty="0"/>
              <a:t>        CURLOPT_HTTPHEADER =&gt; array('Content-type: application/</a:t>
            </a:r>
            <a:r>
              <a:rPr lang="en-US" sz="1800" dirty="0" err="1"/>
              <a:t>json</a:t>
            </a:r>
            <a:r>
              <a:rPr lang="en-US" sz="1800" dirty="0"/>
              <a:t>')</a:t>
            </a:r>
          </a:p>
          <a:p>
            <a:pPr marL="0" indent="0">
              <a:buNone/>
            </a:pP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curl_setopt_array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$curl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$options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hasil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curl_exec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$curl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$decode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json_decode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hasil</a:t>
            </a:r>
            <a:r>
              <a:rPr lang="en-US" sz="1800" dirty="0"/>
              <a:t>, true);</a:t>
            </a:r>
          </a:p>
          <a:p>
            <a:pPr marL="0" indent="0">
              <a:buNone/>
            </a:pP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$decode</a:t>
            </a:r>
            <a:r>
              <a:rPr lang="en-US" sz="1800" dirty="0"/>
              <a:t>[</a:t>
            </a:r>
            <a:r>
              <a:rPr lang="en-US" sz="1800" b="1" dirty="0"/>
              <a:t>'</a:t>
            </a:r>
            <a:r>
              <a:rPr lang="en-US" sz="1800" b="1" dirty="0" err="1"/>
              <a:t>wisata</a:t>
            </a:r>
            <a:r>
              <a:rPr lang="en-US" sz="1800" dirty="0"/>
              <a:t>'] as </a:t>
            </a:r>
            <a:r>
              <a:rPr lang="en-US" sz="1800" dirty="0">
                <a:solidFill>
                  <a:srgbClr val="0070C0"/>
                </a:solidFill>
              </a:rPr>
              <a:t>$data</a:t>
            </a:r>
            <a:r>
              <a:rPr lang="en-US" sz="1800" dirty="0"/>
              <a:t>){        </a:t>
            </a:r>
          </a:p>
          <a:p>
            <a:pPr marL="0" indent="0">
              <a:buNone/>
            </a:pPr>
            <a:r>
              <a:rPr lang="en-US" sz="1800" dirty="0"/>
              <a:t>        echo </a:t>
            </a:r>
            <a:r>
              <a:rPr lang="en-US" sz="1800" dirty="0">
                <a:solidFill>
                  <a:srgbClr val="0070C0"/>
                </a:solidFill>
              </a:rPr>
              <a:t>$data</a:t>
            </a:r>
            <a:r>
              <a:rPr lang="en-US" sz="1800" dirty="0"/>
              <a:t>['</a:t>
            </a:r>
            <a:r>
              <a:rPr lang="en-US" sz="1800" dirty="0" err="1"/>
              <a:t>id_wisata</a:t>
            </a:r>
            <a:r>
              <a:rPr lang="en-US" sz="1800" dirty="0"/>
              <a:t>'] .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  <a:p>
            <a:pPr marL="0" indent="0">
              <a:buNone/>
            </a:pPr>
            <a:r>
              <a:rPr lang="en-US" sz="1800" dirty="0"/>
              <a:t>        echo </a:t>
            </a:r>
            <a:r>
              <a:rPr lang="en-US" sz="1800" dirty="0">
                <a:solidFill>
                  <a:srgbClr val="0070C0"/>
                </a:solidFill>
              </a:rPr>
              <a:t>$data</a:t>
            </a:r>
            <a:r>
              <a:rPr lang="en-US" sz="1800" dirty="0"/>
              <a:t>['</a:t>
            </a:r>
            <a:r>
              <a:rPr lang="en-US" sz="1800" dirty="0" err="1"/>
              <a:t>kota</a:t>
            </a:r>
            <a:r>
              <a:rPr lang="en-US" sz="1800" dirty="0"/>
              <a:t>'] .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  <a:p>
            <a:pPr marL="0" indent="0">
              <a:buNone/>
            </a:pPr>
            <a:r>
              <a:rPr lang="en-US" sz="1800" dirty="0"/>
              <a:t>        echo </a:t>
            </a:r>
            <a:r>
              <a:rPr lang="en-US" sz="1800" dirty="0">
                <a:solidFill>
                  <a:srgbClr val="0070C0"/>
                </a:solidFill>
              </a:rPr>
              <a:t>$data</a:t>
            </a:r>
            <a:r>
              <a:rPr lang="en-US" sz="1800" dirty="0"/>
              <a:t>['landmark'] . "&lt;</a:t>
            </a:r>
            <a:r>
              <a:rPr lang="en-US" sz="1800" dirty="0" err="1"/>
              <a:t>br</a:t>
            </a:r>
            <a:r>
              <a:rPr lang="en-US" sz="1800" dirty="0"/>
              <a:t>&gt;";</a:t>
            </a:r>
          </a:p>
          <a:p>
            <a:pPr marL="0" indent="0">
              <a:buNone/>
            </a:pPr>
            <a:r>
              <a:rPr lang="en-US" sz="1800" dirty="0"/>
              <a:t>        echo </a:t>
            </a:r>
            <a:r>
              <a:rPr lang="en-US" sz="1800" dirty="0">
                <a:solidFill>
                  <a:srgbClr val="0070C0"/>
                </a:solidFill>
              </a:rPr>
              <a:t>$data</a:t>
            </a:r>
            <a:r>
              <a:rPr lang="en-US" sz="1800" dirty="0"/>
              <a:t>['</a:t>
            </a:r>
            <a:r>
              <a:rPr lang="en-US" sz="1800" dirty="0" err="1"/>
              <a:t>tarif</a:t>
            </a:r>
            <a:r>
              <a:rPr lang="en-US" sz="1800" dirty="0"/>
              <a:t>'] . "&lt;</a:t>
            </a:r>
            <a:r>
              <a:rPr lang="en-US" sz="1800" dirty="0" err="1"/>
              <a:t>br</a:t>
            </a:r>
            <a:r>
              <a:rPr lang="en-US" sz="1800" dirty="0"/>
              <a:t>&gt;&lt;</a:t>
            </a:r>
            <a:r>
              <a:rPr lang="en-US" sz="1800" dirty="0" err="1"/>
              <a:t>hr</a:t>
            </a:r>
            <a:r>
              <a:rPr lang="en-US" sz="1800" dirty="0"/>
              <a:t>&gt;";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?&gt;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bacajson.php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291</Words>
  <Application>Microsoft Office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JSON</vt:lpstr>
      <vt:lpstr>Membuat Database dan Tabel</vt:lpstr>
      <vt:lpstr>Tabel Wisata</vt:lpstr>
      <vt:lpstr>Isi Datanya</vt:lpstr>
      <vt:lpstr>koneksi.php</vt:lpstr>
      <vt:lpstr>buatjson.php</vt:lpstr>
      <vt:lpstr>bacajson.php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Q.2.3</cp:lastModifiedBy>
  <cp:revision>221</cp:revision>
  <dcterms:created xsi:type="dcterms:W3CDTF">2006-08-16T00:00:00Z</dcterms:created>
  <dcterms:modified xsi:type="dcterms:W3CDTF">2015-06-10T05:36:32Z</dcterms:modified>
</cp:coreProperties>
</file>