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XML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pesan.xml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&lt;?xml version=“1.0”  encoding=“UTF-8”?&gt;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&lt;</a:t>
            </a:r>
            <a:r>
              <a:rPr lang="en-US" dirty="0" err="1" smtClean="0"/>
              <a:t>dari</a:t>
            </a:r>
            <a:r>
              <a:rPr lang="en-US" dirty="0" smtClean="0"/>
              <a:t>&gt;</a:t>
            </a:r>
            <a:r>
              <a:rPr lang="en-US" dirty="0" err="1" smtClean="0"/>
              <a:t>Dekan</a:t>
            </a:r>
            <a:r>
              <a:rPr lang="en-US" dirty="0" smtClean="0"/>
              <a:t> FTIK&lt;/</a:t>
            </a:r>
            <a:r>
              <a:rPr lang="en-US" dirty="0" err="1" smtClean="0"/>
              <a:t>dari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kepada</a:t>
            </a:r>
            <a:r>
              <a:rPr lang="en-US" dirty="0" smtClean="0"/>
              <a:t>&gt;</a:t>
            </a:r>
            <a:r>
              <a:rPr lang="en-US" dirty="0" err="1" smtClean="0"/>
              <a:t>Mahasiswa</a:t>
            </a:r>
            <a:r>
              <a:rPr lang="en-US" dirty="0" smtClean="0"/>
              <a:t> FTIK&lt;/</a:t>
            </a:r>
            <a:r>
              <a:rPr lang="en-US" dirty="0" err="1" smtClean="0"/>
              <a:t>kepada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judul</a:t>
            </a:r>
            <a:r>
              <a:rPr lang="en-US" dirty="0" smtClean="0"/>
              <a:t>&gt;</a:t>
            </a:r>
            <a:r>
              <a:rPr lang="en-US" dirty="0" err="1" smtClean="0"/>
              <a:t>Himbauan</a:t>
            </a:r>
            <a:r>
              <a:rPr lang="en-US" dirty="0" smtClean="0"/>
              <a:t>&lt;/</a:t>
            </a:r>
            <a:r>
              <a:rPr lang="en-US" dirty="0" err="1" smtClean="0"/>
              <a:t>judul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&lt;</a:t>
            </a:r>
            <a:r>
              <a:rPr lang="en-US" dirty="0" err="1" smtClean="0"/>
              <a:t>isi</a:t>
            </a:r>
            <a:r>
              <a:rPr lang="en-US" dirty="0" smtClean="0"/>
              <a:t>&gt;</a:t>
            </a:r>
            <a:r>
              <a:rPr lang="en-US" dirty="0" err="1" smtClean="0"/>
              <a:t>Dilarang</a:t>
            </a:r>
            <a:r>
              <a:rPr lang="en-US" dirty="0" smtClean="0"/>
              <a:t> </a:t>
            </a:r>
            <a:r>
              <a:rPr lang="en-US" dirty="0" err="1" smtClean="0"/>
              <a:t>Merokok</a:t>
            </a:r>
            <a:r>
              <a:rPr lang="en-US" dirty="0" smtClean="0"/>
              <a:t> di Area FTIK&lt;/</a:t>
            </a:r>
            <a:r>
              <a:rPr lang="en-US" dirty="0" err="1" smtClean="0"/>
              <a:t>isi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pesan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5" y="1782762"/>
            <a:ext cx="7889890" cy="4160838"/>
          </a:xfrm>
        </p:spPr>
      </p:pic>
    </p:spTree>
    <p:extLst>
      <p:ext uri="{BB962C8B-B14F-4D97-AF65-F5344CB8AC3E}">
        <p14:creationId xmlns:p14="http://schemas.microsoft.com/office/powerpoint/2010/main" val="8922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pesan.php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simplexml_load_file</a:t>
            </a:r>
            <a:r>
              <a:rPr lang="en-US" dirty="0"/>
              <a:t>("</a:t>
            </a:r>
            <a:r>
              <a:rPr lang="en-US" dirty="0">
                <a:solidFill>
                  <a:srgbClr val="0070C0"/>
                </a:solidFill>
              </a:rPr>
              <a:t>pesan.xml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 err="1"/>
              <a:t>print_r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" y="1676400"/>
            <a:ext cx="8181104" cy="1874838"/>
          </a:xfrm>
        </p:spPr>
      </p:pic>
    </p:spTree>
    <p:extLst>
      <p:ext uri="{BB962C8B-B14F-4D97-AF65-F5344CB8AC3E}">
        <p14:creationId xmlns:p14="http://schemas.microsoft.com/office/powerpoint/2010/main" val="967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pesan.php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simplexml_load_file</a:t>
            </a:r>
            <a:r>
              <a:rPr lang="en-US" dirty="0"/>
              <a:t>("</a:t>
            </a:r>
            <a:r>
              <a:rPr lang="en-US" dirty="0">
                <a:solidFill>
                  <a:srgbClr val="0070C0"/>
                </a:solidFill>
              </a:rPr>
              <a:t>pesan.xml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print_r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($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pesan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r>
              <a:rPr lang="es-ES" dirty="0"/>
              <a:t>echo </a:t>
            </a:r>
            <a:r>
              <a:rPr lang="es-ES" dirty="0">
                <a:solidFill>
                  <a:srgbClr val="00B050"/>
                </a:solidFill>
              </a:rPr>
              <a:t>$pesan</a:t>
            </a:r>
            <a:r>
              <a:rPr lang="es-ES" dirty="0"/>
              <a:t>-&gt;</a:t>
            </a:r>
            <a:r>
              <a:rPr lang="es-ES" dirty="0" err="1">
                <a:solidFill>
                  <a:srgbClr val="7030A0"/>
                </a:solidFill>
              </a:rPr>
              <a:t>dari</a:t>
            </a:r>
            <a:r>
              <a:rPr lang="es-ES" dirty="0"/>
              <a:t> </a:t>
            </a:r>
            <a:r>
              <a:rPr lang="es-ES" dirty="0" smtClean="0"/>
              <a:t>  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>
                <a:solidFill>
                  <a:srgbClr val="00B050"/>
                </a:solidFill>
              </a:rPr>
              <a:t>$pesan</a:t>
            </a:r>
            <a:r>
              <a:rPr lang="es-ES" dirty="0"/>
              <a:t>-&gt;</a:t>
            </a:r>
            <a:r>
              <a:rPr lang="es-ES" dirty="0" err="1">
                <a:solidFill>
                  <a:srgbClr val="7030A0"/>
                </a:solidFill>
              </a:rPr>
              <a:t>kepada</a:t>
            </a:r>
            <a:r>
              <a:rPr lang="es-ES" dirty="0"/>
              <a:t> </a:t>
            </a:r>
            <a:r>
              <a:rPr lang="es-ES" dirty="0" smtClean="0"/>
              <a:t>  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>
                <a:solidFill>
                  <a:srgbClr val="00B050"/>
                </a:solidFill>
              </a:rPr>
              <a:t>$pesan</a:t>
            </a:r>
            <a:r>
              <a:rPr lang="es-ES" dirty="0"/>
              <a:t>-&gt;</a:t>
            </a:r>
            <a:r>
              <a:rPr lang="es-ES" dirty="0" err="1">
                <a:solidFill>
                  <a:srgbClr val="7030A0"/>
                </a:solidFill>
              </a:rPr>
              <a:t>judul</a:t>
            </a:r>
            <a:r>
              <a:rPr lang="es-ES" dirty="0"/>
              <a:t> </a:t>
            </a:r>
            <a:r>
              <a:rPr lang="es-ES" dirty="0" smtClean="0"/>
              <a:t>  .  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r>
              <a:rPr lang="es-ES" dirty="0"/>
              <a:t>echo </a:t>
            </a:r>
            <a:r>
              <a:rPr lang="es-ES" dirty="0">
                <a:solidFill>
                  <a:srgbClr val="00B050"/>
                </a:solidFill>
              </a:rPr>
              <a:t>$pesan</a:t>
            </a:r>
            <a:r>
              <a:rPr lang="es-ES" dirty="0"/>
              <a:t>-&gt;</a:t>
            </a:r>
            <a:r>
              <a:rPr lang="es-ES" dirty="0" err="1">
                <a:solidFill>
                  <a:srgbClr val="7030A0"/>
                </a:solidFill>
              </a:rPr>
              <a:t>isi</a:t>
            </a:r>
            <a:r>
              <a:rPr lang="es-ES" dirty="0"/>
              <a:t> </a:t>
            </a:r>
            <a:r>
              <a:rPr lang="es-ES" dirty="0" smtClean="0"/>
              <a:t>  .   "&lt;</a:t>
            </a:r>
            <a:r>
              <a:rPr lang="es-ES" dirty="0" err="1"/>
              <a:t>br</a:t>
            </a:r>
            <a:r>
              <a:rPr lang="es-ES" dirty="0"/>
              <a:t>&gt;";</a:t>
            </a:r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2" y="2163762"/>
            <a:ext cx="8244476" cy="3398838"/>
          </a:xfrm>
        </p:spPr>
      </p:pic>
    </p:spTree>
    <p:extLst>
      <p:ext uri="{BB962C8B-B14F-4D97-AF65-F5344CB8AC3E}">
        <p14:creationId xmlns:p14="http://schemas.microsoft.com/office/powerpoint/2010/main" val="26456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pesan.php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simplexml_load_file</a:t>
            </a:r>
            <a:r>
              <a:rPr lang="en-US" dirty="0"/>
              <a:t>("</a:t>
            </a:r>
            <a:r>
              <a:rPr lang="en-US" dirty="0">
                <a:solidFill>
                  <a:srgbClr val="0070C0"/>
                </a:solidFill>
              </a:rPr>
              <a:t>pesan.xml</a:t>
            </a:r>
            <a:r>
              <a:rPr lang="en-US" dirty="0"/>
              <a:t>") </a:t>
            </a:r>
          </a:p>
          <a:p>
            <a:r>
              <a:rPr lang="en-US" dirty="0"/>
              <a:t>or die("Error: Cannot create object");</a:t>
            </a:r>
          </a:p>
          <a:p>
            <a:r>
              <a:rPr lang="en-US" dirty="0"/>
              <a:t>echo "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dari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kepada</a:t>
            </a:r>
            <a:r>
              <a:rPr lang="en-US" dirty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  <a:r>
              <a:rPr lang="en-US" dirty="0" err="1" smtClean="0"/>
              <a:t>berjudul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judul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$</a:t>
            </a:r>
            <a:r>
              <a:rPr lang="en-US" dirty="0" err="1">
                <a:solidFill>
                  <a:srgbClr val="00B050"/>
                </a:solidFill>
              </a:rPr>
              <a:t>pesan</a:t>
            </a:r>
            <a:r>
              <a:rPr lang="en-US" dirty="0"/>
              <a:t>-&gt;</a:t>
            </a:r>
            <a:r>
              <a:rPr lang="en-US" dirty="0" err="1">
                <a:solidFill>
                  <a:srgbClr val="7030A0"/>
                </a:solidFill>
              </a:rPr>
              <a:t>isi</a:t>
            </a:r>
            <a:r>
              <a:rPr lang="en-US" dirty="0"/>
              <a:t>";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di Browser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8" y="1828800"/>
            <a:ext cx="8236172" cy="2179638"/>
          </a:xfrm>
        </p:spPr>
      </p:pic>
    </p:spTree>
    <p:extLst>
      <p:ext uri="{BB962C8B-B14F-4D97-AF65-F5344CB8AC3E}">
        <p14:creationId xmlns:p14="http://schemas.microsoft.com/office/powerpoint/2010/main" val="30819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192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XML 1</vt:lpstr>
      <vt:lpstr>pesan.xml</vt:lpstr>
      <vt:lpstr>Tampilkan di Browser</vt:lpstr>
      <vt:lpstr>pesan.php</vt:lpstr>
      <vt:lpstr>Tampilkan di Browser</vt:lpstr>
      <vt:lpstr>pesan.php</vt:lpstr>
      <vt:lpstr>Tampilkan di Browser</vt:lpstr>
      <vt:lpstr>pesan.php</vt:lpstr>
      <vt:lpstr>Tampilkan di Browser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Mohammad Sani Suprayogi</cp:lastModifiedBy>
  <cp:revision>191</cp:revision>
  <dcterms:created xsi:type="dcterms:W3CDTF">2006-08-16T00:00:00Z</dcterms:created>
  <dcterms:modified xsi:type="dcterms:W3CDTF">2015-04-29T04:08:42Z</dcterms:modified>
</cp:coreProperties>
</file>