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0" r:id="rId3"/>
    <p:sldId id="288" r:id="rId4"/>
    <p:sldId id="281" r:id="rId5"/>
    <p:sldId id="282" r:id="rId6"/>
    <p:sldId id="283" r:id="rId7"/>
    <p:sldId id="284" r:id="rId8"/>
    <p:sldId id="285" r:id="rId9"/>
    <p:sldId id="286" r:id="rId10"/>
    <p:sldId id="28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129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294D8-006A-430D-9CFD-FCBB540FB8B4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FEAF3-91F0-44F4-B1A5-6F1BA6A63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59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FEAF3-91F0-44F4-B1A5-6F1BA6A630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5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en-US" dirty="0" smtClean="0"/>
              <a:t>2 - </a:t>
            </a:r>
            <a:r>
              <a:rPr lang="en-US" dirty="0" err="1" smtClean="0"/>
              <a:t>Atribut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Rekayasa</a:t>
            </a:r>
            <a:r>
              <a:rPr lang="en-US" dirty="0" smtClean="0"/>
              <a:t> Web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err="1" smtClean="0"/>
              <a:t>Tampilkan</a:t>
            </a:r>
            <a:r>
              <a:rPr lang="en-US" dirty="0" smtClean="0"/>
              <a:t> di Browser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08760"/>
            <a:ext cx="8229600" cy="5120640"/>
          </a:xfrm>
        </p:spPr>
      </p:pic>
    </p:spTree>
    <p:extLst>
      <p:ext uri="{BB962C8B-B14F-4D97-AF65-F5344CB8AC3E}">
        <p14:creationId xmlns:p14="http://schemas.microsoft.com/office/powerpoint/2010/main" val="54049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pesan.xml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&lt;?xml version=“1.0”  encoding=“UTF-8”?&gt;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pesan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&lt;</a:t>
            </a:r>
            <a:r>
              <a:rPr lang="en-US" dirty="0" err="1" smtClean="0"/>
              <a:t>dari</a:t>
            </a:r>
            <a:r>
              <a:rPr lang="en-US" dirty="0" smtClean="0"/>
              <a:t>&gt;</a:t>
            </a:r>
            <a:r>
              <a:rPr lang="en-US" dirty="0" err="1" smtClean="0"/>
              <a:t>Dekan</a:t>
            </a:r>
            <a:r>
              <a:rPr lang="en-US" dirty="0" smtClean="0"/>
              <a:t> </a:t>
            </a:r>
            <a:r>
              <a:rPr lang="en-US" dirty="0" smtClean="0"/>
              <a:t>FTIK&lt;/</a:t>
            </a:r>
            <a:r>
              <a:rPr lang="en-US" dirty="0" err="1" smtClean="0"/>
              <a:t>dari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  &lt;</a:t>
            </a:r>
            <a:r>
              <a:rPr lang="en-US" dirty="0" err="1" smtClean="0"/>
              <a:t>kepada</a:t>
            </a:r>
            <a:r>
              <a:rPr lang="en-US" dirty="0" smtClean="0"/>
              <a:t>&gt;</a:t>
            </a:r>
            <a:r>
              <a:rPr lang="en-US" dirty="0" err="1" smtClean="0"/>
              <a:t>Mahasiswa</a:t>
            </a:r>
            <a:r>
              <a:rPr lang="en-US" dirty="0" smtClean="0"/>
              <a:t> FTIK&lt;/</a:t>
            </a:r>
            <a:r>
              <a:rPr lang="en-US" dirty="0" err="1" smtClean="0"/>
              <a:t>kepada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  &lt;</a:t>
            </a:r>
            <a:r>
              <a:rPr lang="en-US" dirty="0" err="1" smtClean="0"/>
              <a:t>judul</a:t>
            </a:r>
            <a:r>
              <a:rPr lang="en-US" dirty="0" smtClean="0"/>
              <a:t>&gt;</a:t>
            </a:r>
            <a:r>
              <a:rPr lang="en-US" dirty="0" err="1" smtClean="0"/>
              <a:t>Himbauan</a:t>
            </a:r>
            <a:r>
              <a:rPr lang="en-US" dirty="0" smtClean="0"/>
              <a:t>&lt;/</a:t>
            </a:r>
            <a:r>
              <a:rPr lang="en-US" dirty="0" err="1" smtClean="0"/>
              <a:t>judul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  &lt;</a:t>
            </a:r>
            <a:r>
              <a:rPr lang="en-US" dirty="0" err="1" smtClean="0"/>
              <a:t>isi</a:t>
            </a:r>
            <a:r>
              <a:rPr lang="en-US" dirty="0" smtClean="0"/>
              <a:t>&gt;</a:t>
            </a:r>
            <a:r>
              <a:rPr lang="en-US" dirty="0" err="1" smtClean="0"/>
              <a:t>Dilarang</a:t>
            </a:r>
            <a:r>
              <a:rPr lang="en-US" dirty="0" smtClean="0"/>
              <a:t> </a:t>
            </a:r>
            <a:r>
              <a:rPr lang="en-US" dirty="0" err="1" smtClean="0"/>
              <a:t>Merokok</a:t>
            </a:r>
            <a:r>
              <a:rPr lang="en-US" dirty="0" smtClean="0"/>
              <a:t> di Area FTIK&lt;/</a:t>
            </a:r>
            <a:r>
              <a:rPr lang="en-US" dirty="0" err="1" smtClean="0"/>
              <a:t>isi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pesan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7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surat</a:t>
            </a:r>
            <a:r>
              <a:rPr lang="en-US" dirty="0" smtClean="0"/>
              <a:t>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dirty="0"/>
              <a:t>&lt;?xml version="1.0" encoding="UTF-8"?&gt;</a:t>
            </a:r>
          </a:p>
          <a:p>
            <a:r>
              <a:rPr lang="en-US" dirty="0"/>
              <a:t>&lt;</a:t>
            </a:r>
            <a:r>
              <a:rPr lang="en-US" dirty="0" err="1"/>
              <a:t>surat</a:t>
            </a:r>
            <a:r>
              <a:rPr lang="en-US" dirty="0"/>
              <a:t>&gt;</a:t>
            </a:r>
          </a:p>
          <a:p>
            <a:r>
              <a:rPr lang="en-US" dirty="0"/>
              <a:t>     &lt;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pengirim</a:t>
            </a:r>
            <a:r>
              <a:rPr lang="en-US" dirty="0"/>
              <a:t>="</a:t>
            </a:r>
            <a:r>
              <a:rPr lang="en-US" dirty="0" err="1"/>
              <a:t>Dekan</a:t>
            </a:r>
            <a:r>
              <a:rPr lang="en-US" dirty="0"/>
              <a:t> FTIK"&gt;</a:t>
            </a:r>
          </a:p>
          <a:p>
            <a:r>
              <a:rPr lang="en-US" dirty="0"/>
              <a:t>     		&lt;</a:t>
            </a:r>
            <a:r>
              <a:rPr lang="en-US" dirty="0" err="1"/>
              <a:t>kepada</a:t>
            </a:r>
            <a:r>
              <a:rPr lang="en-US" dirty="0"/>
              <a:t>&gt;</a:t>
            </a:r>
            <a:r>
              <a:rPr lang="en-US" dirty="0" err="1"/>
              <a:t>Mahasiswa</a:t>
            </a:r>
            <a:r>
              <a:rPr lang="en-US" dirty="0"/>
              <a:t> FTIK&lt;/</a:t>
            </a:r>
            <a:r>
              <a:rPr lang="en-US" dirty="0" err="1"/>
              <a:t>kepada</a:t>
            </a:r>
            <a:r>
              <a:rPr lang="en-US" dirty="0"/>
              <a:t>&gt;</a:t>
            </a:r>
          </a:p>
          <a:p>
            <a:r>
              <a:rPr lang="en-US" dirty="0"/>
              <a:t>     		&lt;</a:t>
            </a:r>
            <a:r>
              <a:rPr lang="en-US" dirty="0" err="1"/>
              <a:t>judul</a:t>
            </a:r>
            <a:r>
              <a:rPr lang="en-US" dirty="0"/>
              <a:t>&gt;</a:t>
            </a:r>
            <a:r>
              <a:rPr lang="en-US" dirty="0" err="1"/>
              <a:t>Himbauan</a:t>
            </a:r>
            <a:r>
              <a:rPr lang="en-US" dirty="0"/>
              <a:t>&lt;/</a:t>
            </a:r>
            <a:r>
              <a:rPr lang="en-US" dirty="0" err="1"/>
              <a:t>judul</a:t>
            </a:r>
            <a:r>
              <a:rPr lang="en-US" dirty="0"/>
              <a:t>&gt;</a:t>
            </a:r>
          </a:p>
          <a:p>
            <a:r>
              <a:rPr lang="en-US" dirty="0"/>
              <a:t>     		&lt;</a:t>
            </a:r>
            <a:r>
              <a:rPr lang="en-US" dirty="0" err="1"/>
              <a:t>isi</a:t>
            </a:r>
            <a:r>
              <a:rPr lang="en-US" dirty="0"/>
              <a:t>&gt;</a:t>
            </a:r>
            <a:r>
              <a:rPr lang="en-US" dirty="0" err="1"/>
              <a:t>Dilarang</a:t>
            </a:r>
            <a:r>
              <a:rPr lang="en-US" dirty="0"/>
              <a:t> </a:t>
            </a:r>
            <a:r>
              <a:rPr lang="en-US" dirty="0" err="1"/>
              <a:t>Merokok</a:t>
            </a:r>
            <a:r>
              <a:rPr lang="en-US" dirty="0"/>
              <a:t> di Area FTIK&lt;/</a:t>
            </a:r>
            <a:r>
              <a:rPr lang="en-US" dirty="0" err="1"/>
              <a:t>isi</a:t>
            </a:r>
            <a:r>
              <a:rPr lang="en-US" dirty="0"/>
              <a:t>&gt;</a:t>
            </a:r>
          </a:p>
          <a:p>
            <a:r>
              <a:rPr lang="en-US" dirty="0"/>
              <a:t>     &lt;/</a:t>
            </a:r>
            <a:r>
              <a:rPr lang="en-US" dirty="0" err="1"/>
              <a:t>dari</a:t>
            </a:r>
            <a:r>
              <a:rPr lang="en-US" dirty="0"/>
              <a:t>&gt;</a:t>
            </a:r>
          </a:p>
          <a:p>
            <a:r>
              <a:rPr lang="en-US" dirty="0"/>
              <a:t>     &lt;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pengirim</a:t>
            </a:r>
            <a:r>
              <a:rPr lang="en-US" dirty="0"/>
              <a:t>="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Pembimbing</a:t>
            </a:r>
            <a:r>
              <a:rPr lang="en-US" dirty="0"/>
              <a:t>"&gt;</a:t>
            </a:r>
          </a:p>
          <a:p>
            <a:r>
              <a:rPr lang="en-US" dirty="0"/>
              <a:t>     		&lt;</a:t>
            </a:r>
            <a:r>
              <a:rPr lang="en-US" dirty="0" err="1"/>
              <a:t>kepada</a:t>
            </a:r>
            <a:r>
              <a:rPr lang="en-US" dirty="0"/>
              <a:t>&gt;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Bimbingan</a:t>
            </a:r>
            <a:r>
              <a:rPr lang="en-US" dirty="0"/>
              <a:t> TA&lt;/</a:t>
            </a:r>
            <a:r>
              <a:rPr lang="en-US" dirty="0" err="1"/>
              <a:t>kepada</a:t>
            </a:r>
            <a:r>
              <a:rPr lang="en-US" dirty="0"/>
              <a:t>&gt;</a:t>
            </a:r>
          </a:p>
          <a:p>
            <a:r>
              <a:rPr lang="en-US" dirty="0"/>
              <a:t>     		&lt;</a:t>
            </a:r>
            <a:r>
              <a:rPr lang="en-US" dirty="0" err="1"/>
              <a:t>judul</a:t>
            </a:r>
            <a:r>
              <a:rPr lang="en-US" dirty="0"/>
              <a:t>&gt;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Bimbingan</a:t>
            </a:r>
            <a:r>
              <a:rPr lang="en-US" dirty="0"/>
              <a:t>&lt;/</a:t>
            </a:r>
            <a:r>
              <a:rPr lang="en-US" dirty="0" err="1"/>
              <a:t>judul</a:t>
            </a:r>
            <a:r>
              <a:rPr lang="en-US" dirty="0"/>
              <a:t>&gt;</a:t>
            </a:r>
          </a:p>
          <a:p>
            <a:r>
              <a:rPr lang="en-US" dirty="0"/>
              <a:t>     		&lt;</a:t>
            </a:r>
            <a:r>
              <a:rPr lang="en-US" dirty="0" err="1"/>
              <a:t>isi</a:t>
            </a:r>
            <a:r>
              <a:rPr lang="en-US" dirty="0"/>
              <a:t>&gt;</a:t>
            </a:r>
            <a:r>
              <a:rPr lang="en-US" dirty="0" err="1"/>
              <a:t>Mulai</a:t>
            </a:r>
            <a:r>
              <a:rPr lang="en-US" dirty="0"/>
              <a:t> Jam 14:00 - 16:00 WIB&lt;/</a:t>
            </a:r>
            <a:r>
              <a:rPr lang="en-US" dirty="0" err="1"/>
              <a:t>isi</a:t>
            </a:r>
            <a:r>
              <a:rPr lang="en-US" dirty="0"/>
              <a:t>&gt;</a:t>
            </a:r>
          </a:p>
          <a:p>
            <a:r>
              <a:rPr lang="en-US" dirty="0"/>
              <a:t>     &lt;/</a:t>
            </a:r>
            <a:r>
              <a:rPr lang="en-US" dirty="0" err="1"/>
              <a:t>dari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surat</a:t>
            </a:r>
            <a:r>
              <a:rPr lang="en-US" dirty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54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err="1" smtClean="0"/>
              <a:t>Tampilkan</a:t>
            </a:r>
            <a:r>
              <a:rPr lang="en-US" dirty="0" smtClean="0"/>
              <a:t> di Browser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8229600" cy="5374074"/>
          </a:xfrm>
        </p:spPr>
      </p:pic>
    </p:spTree>
    <p:extLst>
      <p:ext uri="{BB962C8B-B14F-4D97-AF65-F5344CB8AC3E}">
        <p14:creationId xmlns:p14="http://schemas.microsoft.com/office/powerpoint/2010/main" val="89228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err="1" smtClean="0"/>
              <a:t>surat</a:t>
            </a:r>
            <a:r>
              <a:rPr lang="en-US" dirty="0" err="1" smtClean="0"/>
              <a:t>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$</a:t>
            </a:r>
            <a:r>
              <a:rPr lang="en-US" dirty="0" err="1" smtClean="0">
                <a:solidFill>
                  <a:srgbClr val="00B050"/>
                </a:solidFill>
              </a:rPr>
              <a:t>surat</a:t>
            </a:r>
            <a:r>
              <a:rPr lang="en-US" dirty="0" smtClean="0"/>
              <a:t>=</a:t>
            </a:r>
            <a:r>
              <a:rPr lang="en-US" dirty="0" err="1" smtClean="0">
                <a:solidFill>
                  <a:srgbClr val="FF0000"/>
                </a:solidFill>
              </a:rPr>
              <a:t>simplexml_load_file</a:t>
            </a:r>
            <a:r>
              <a:rPr lang="en-US" dirty="0" smtClean="0"/>
              <a:t>(“</a:t>
            </a:r>
            <a:r>
              <a:rPr lang="en-US" dirty="0" smtClean="0">
                <a:solidFill>
                  <a:srgbClr val="0070C0"/>
                </a:solidFill>
              </a:rPr>
              <a:t>surat</a:t>
            </a:r>
            <a:r>
              <a:rPr lang="en-US" dirty="0" smtClean="0">
                <a:solidFill>
                  <a:srgbClr val="0070C0"/>
                </a:solidFill>
              </a:rPr>
              <a:t>.xml</a:t>
            </a:r>
            <a:r>
              <a:rPr lang="en-US" dirty="0"/>
              <a:t>") </a:t>
            </a:r>
          </a:p>
          <a:p>
            <a:r>
              <a:rPr lang="en-US" dirty="0"/>
              <a:t>or die("Error: Cannot create object");</a:t>
            </a:r>
          </a:p>
          <a:p>
            <a:r>
              <a:rPr lang="en-US" dirty="0" err="1"/>
              <a:t>print_r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50"/>
                </a:solidFill>
              </a:rPr>
              <a:t>$</a:t>
            </a:r>
            <a:r>
              <a:rPr lang="en-US" dirty="0" err="1" smtClean="0">
                <a:solidFill>
                  <a:srgbClr val="00B050"/>
                </a:solidFill>
              </a:rPr>
              <a:t>surat</a:t>
            </a:r>
            <a:r>
              <a:rPr lang="en-US" dirty="0" smtClean="0"/>
              <a:t>);</a:t>
            </a:r>
            <a:endParaRPr lang="en-US" dirty="0" smtClean="0"/>
          </a:p>
          <a:p>
            <a:r>
              <a:rPr lang="en-US" dirty="0" smtClean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3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err="1" smtClean="0"/>
              <a:t>Tampilkan</a:t>
            </a:r>
            <a:r>
              <a:rPr lang="en-US" dirty="0" smtClean="0"/>
              <a:t> di Browser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2" y="1676400"/>
            <a:ext cx="9036476" cy="3246438"/>
          </a:xfrm>
        </p:spPr>
      </p:pic>
    </p:spTree>
    <p:extLst>
      <p:ext uri="{BB962C8B-B14F-4D97-AF65-F5344CB8AC3E}">
        <p14:creationId xmlns:p14="http://schemas.microsoft.com/office/powerpoint/2010/main" val="9670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err="1" smtClean="0"/>
              <a:t>surat.php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$</a:t>
            </a:r>
            <a:r>
              <a:rPr lang="en-US" dirty="0" err="1" smtClean="0">
                <a:solidFill>
                  <a:srgbClr val="00B050"/>
                </a:solidFill>
              </a:rPr>
              <a:t>surat</a:t>
            </a:r>
            <a:r>
              <a:rPr lang="en-US" dirty="0" smtClean="0"/>
              <a:t>=</a:t>
            </a:r>
            <a:r>
              <a:rPr lang="en-US" dirty="0" err="1" smtClean="0">
                <a:solidFill>
                  <a:srgbClr val="FF0000"/>
                </a:solidFill>
              </a:rPr>
              <a:t>simplexml_load_file</a:t>
            </a:r>
            <a:r>
              <a:rPr lang="en-US" dirty="0" smtClean="0"/>
              <a:t>(“</a:t>
            </a:r>
            <a:r>
              <a:rPr lang="en-US" dirty="0" smtClean="0">
                <a:solidFill>
                  <a:srgbClr val="0070C0"/>
                </a:solidFill>
              </a:rPr>
              <a:t>surat.xml</a:t>
            </a:r>
            <a:r>
              <a:rPr lang="en-US" dirty="0"/>
              <a:t>") </a:t>
            </a:r>
          </a:p>
          <a:p>
            <a:r>
              <a:rPr lang="en-US" dirty="0"/>
              <a:t>or die("Error: Cannot create object");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print_r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($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pesan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r>
              <a:rPr lang="es-ES" dirty="0"/>
              <a:t>echo </a:t>
            </a:r>
            <a:r>
              <a:rPr lang="es-ES" dirty="0" smtClean="0">
                <a:solidFill>
                  <a:srgbClr val="00B050"/>
                </a:solidFill>
              </a:rPr>
              <a:t>$</a:t>
            </a:r>
            <a:r>
              <a:rPr lang="es-ES" dirty="0" err="1" smtClean="0">
                <a:solidFill>
                  <a:srgbClr val="00B050"/>
                </a:solidFill>
              </a:rPr>
              <a:t>surat</a:t>
            </a:r>
            <a:r>
              <a:rPr lang="es-ES" dirty="0" smtClean="0"/>
              <a:t>-&gt;</a:t>
            </a:r>
            <a:r>
              <a:rPr lang="es-ES" dirty="0" err="1" smtClean="0">
                <a:solidFill>
                  <a:schemeClr val="accent6">
                    <a:lumMod val="75000"/>
                  </a:schemeClr>
                </a:solidFill>
              </a:rPr>
              <a:t>dari</a:t>
            </a: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[0]</a:t>
            </a:r>
            <a:r>
              <a:rPr lang="es-ES" dirty="0" smtClean="0">
                <a:solidFill>
                  <a:srgbClr val="7030A0"/>
                </a:solidFill>
              </a:rPr>
              <a:t>[‘</a:t>
            </a:r>
            <a:r>
              <a:rPr lang="es-ES" dirty="0" err="1" smtClean="0">
                <a:solidFill>
                  <a:srgbClr val="7030A0"/>
                </a:solidFill>
              </a:rPr>
              <a:t>pengirim</a:t>
            </a:r>
            <a:r>
              <a:rPr lang="es-ES" dirty="0" smtClean="0">
                <a:solidFill>
                  <a:srgbClr val="7030A0"/>
                </a:solidFill>
              </a:rPr>
              <a:t>’]</a:t>
            </a:r>
            <a:r>
              <a:rPr lang="es-ES" dirty="0" smtClean="0"/>
              <a:t>   </a:t>
            </a:r>
            <a:r>
              <a:rPr lang="es-ES" dirty="0" smtClean="0"/>
              <a:t>.   "&lt;</a:t>
            </a:r>
            <a:r>
              <a:rPr lang="es-ES" dirty="0" err="1"/>
              <a:t>br</a:t>
            </a:r>
            <a:r>
              <a:rPr lang="es-ES" dirty="0"/>
              <a:t>&gt;";</a:t>
            </a:r>
          </a:p>
          <a:p>
            <a:r>
              <a:rPr lang="es-ES" dirty="0"/>
              <a:t>echo </a:t>
            </a:r>
            <a:r>
              <a:rPr lang="es-ES" dirty="0" smtClean="0">
                <a:solidFill>
                  <a:srgbClr val="00B050"/>
                </a:solidFill>
              </a:rPr>
              <a:t>$</a:t>
            </a:r>
            <a:r>
              <a:rPr lang="es-ES" dirty="0" err="1" smtClean="0">
                <a:solidFill>
                  <a:srgbClr val="00B050"/>
                </a:solidFill>
              </a:rPr>
              <a:t>surat</a:t>
            </a:r>
            <a:r>
              <a:rPr lang="es-ES" dirty="0" smtClean="0"/>
              <a:t>-&gt;</a:t>
            </a:r>
            <a:r>
              <a:rPr lang="es-ES" dirty="0" err="1" smtClean="0">
                <a:solidFill>
                  <a:schemeClr val="accent6">
                    <a:lumMod val="75000"/>
                  </a:schemeClr>
                </a:solidFill>
              </a:rPr>
              <a:t>dari</a:t>
            </a: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[0]</a:t>
            </a:r>
            <a:r>
              <a:rPr lang="es-ES" dirty="0" smtClean="0"/>
              <a:t>-&gt;</a:t>
            </a:r>
            <a:r>
              <a:rPr lang="es-ES" dirty="0" err="1" smtClean="0">
                <a:solidFill>
                  <a:srgbClr val="7030A0"/>
                </a:solidFill>
              </a:rPr>
              <a:t>kepada</a:t>
            </a:r>
            <a:r>
              <a:rPr lang="es-ES" dirty="0" smtClean="0"/>
              <a:t>   </a:t>
            </a:r>
            <a:r>
              <a:rPr lang="es-ES" dirty="0" smtClean="0"/>
              <a:t>.   "&lt;</a:t>
            </a:r>
            <a:r>
              <a:rPr lang="es-ES" dirty="0" err="1"/>
              <a:t>br</a:t>
            </a:r>
            <a:r>
              <a:rPr lang="es-ES" dirty="0"/>
              <a:t>&gt;";</a:t>
            </a:r>
          </a:p>
          <a:p>
            <a:r>
              <a:rPr lang="es-ES" dirty="0"/>
              <a:t>echo </a:t>
            </a:r>
            <a:r>
              <a:rPr lang="es-ES" dirty="0" smtClean="0">
                <a:solidFill>
                  <a:srgbClr val="00B050"/>
                </a:solidFill>
              </a:rPr>
              <a:t>$</a:t>
            </a:r>
            <a:r>
              <a:rPr lang="es-ES" dirty="0" err="1" smtClean="0">
                <a:solidFill>
                  <a:srgbClr val="00B050"/>
                </a:solidFill>
              </a:rPr>
              <a:t>surat</a:t>
            </a:r>
            <a:r>
              <a:rPr lang="es-ES" dirty="0" smtClean="0"/>
              <a:t>-&gt;</a:t>
            </a:r>
            <a:r>
              <a:rPr lang="es-ES" dirty="0" err="1" smtClean="0">
                <a:solidFill>
                  <a:schemeClr val="accent6">
                    <a:lumMod val="75000"/>
                  </a:schemeClr>
                </a:solidFill>
              </a:rPr>
              <a:t>dari</a:t>
            </a: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[0]</a:t>
            </a:r>
            <a:r>
              <a:rPr lang="es-ES" dirty="0" smtClean="0"/>
              <a:t>-&gt;</a:t>
            </a:r>
            <a:r>
              <a:rPr lang="es-ES" dirty="0" err="1" smtClean="0">
                <a:solidFill>
                  <a:srgbClr val="7030A0"/>
                </a:solidFill>
              </a:rPr>
              <a:t>judul</a:t>
            </a:r>
            <a:r>
              <a:rPr lang="es-ES" dirty="0" smtClean="0"/>
              <a:t>   </a:t>
            </a:r>
            <a:r>
              <a:rPr lang="es-ES" dirty="0" smtClean="0"/>
              <a:t>.   "&lt;</a:t>
            </a:r>
            <a:r>
              <a:rPr lang="es-ES" dirty="0" err="1"/>
              <a:t>br</a:t>
            </a:r>
            <a:r>
              <a:rPr lang="es-ES" dirty="0"/>
              <a:t>&gt;";</a:t>
            </a:r>
          </a:p>
          <a:p>
            <a:r>
              <a:rPr lang="es-ES" dirty="0"/>
              <a:t>echo </a:t>
            </a:r>
            <a:r>
              <a:rPr lang="es-ES" dirty="0" smtClean="0">
                <a:solidFill>
                  <a:srgbClr val="00B050"/>
                </a:solidFill>
              </a:rPr>
              <a:t>$</a:t>
            </a:r>
            <a:r>
              <a:rPr lang="es-ES" dirty="0" err="1" smtClean="0">
                <a:solidFill>
                  <a:srgbClr val="00B050"/>
                </a:solidFill>
              </a:rPr>
              <a:t>surat</a:t>
            </a:r>
            <a:r>
              <a:rPr lang="es-ES" dirty="0" smtClean="0"/>
              <a:t>-&gt;</a:t>
            </a:r>
            <a:r>
              <a:rPr lang="es-ES" dirty="0" err="1" smtClean="0">
                <a:solidFill>
                  <a:schemeClr val="accent6">
                    <a:lumMod val="75000"/>
                  </a:schemeClr>
                </a:solidFill>
              </a:rPr>
              <a:t>dari</a:t>
            </a: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[0]</a:t>
            </a:r>
            <a:r>
              <a:rPr lang="es-ES" dirty="0" smtClean="0"/>
              <a:t>-&gt;</a:t>
            </a:r>
            <a:r>
              <a:rPr lang="es-ES" dirty="0" err="1" smtClean="0">
                <a:solidFill>
                  <a:srgbClr val="7030A0"/>
                </a:solidFill>
              </a:rPr>
              <a:t>isi</a:t>
            </a:r>
            <a:r>
              <a:rPr lang="es-ES" dirty="0" smtClean="0"/>
              <a:t>   </a:t>
            </a:r>
            <a:r>
              <a:rPr lang="es-ES" dirty="0" smtClean="0"/>
              <a:t>.   "&lt;</a:t>
            </a:r>
            <a:r>
              <a:rPr lang="es-ES" dirty="0" err="1"/>
              <a:t>br</a:t>
            </a:r>
            <a:r>
              <a:rPr lang="es-ES" dirty="0"/>
              <a:t>&gt;";</a:t>
            </a:r>
            <a:endParaRPr lang="en-US" dirty="0" smtClean="0"/>
          </a:p>
          <a:p>
            <a:r>
              <a:rPr lang="en-US" dirty="0" smtClean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2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err="1" smtClean="0"/>
              <a:t>Tampilkan</a:t>
            </a:r>
            <a:r>
              <a:rPr lang="en-US" dirty="0" smtClean="0"/>
              <a:t> di Browser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08760"/>
            <a:ext cx="8229600" cy="5120640"/>
          </a:xfrm>
        </p:spPr>
      </p:pic>
    </p:spTree>
    <p:extLst>
      <p:ext uri="{BB962C8B-B14F-4D97-AF65-F5344CB8AC3E}">
        <p14:creationId xmlns:p14="http://schemas.microsoft.com/office/powerpoint/2010/main" val="264569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err="1" smtClean="0"/>
              <a:t>pesan.php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$</a:t>
            </a:r>
            <a:r>
              <a:rPr lang="en-US" dirty="0" err="1" smtClean="0">
                <a:solidFill>
                  <a:srgbClr val="00B050"/>
                </a:solidFill>
              </a:rPr>
              <a:t>surat</a:t>
            </a:r>
            <a:r>
              <a:rPr lang="en-US" dirty="0" smtClean="0"/>
              <a:t>=</a:t>
            </a:r>
            <a:r>
              <a:rPr lang="en-US" dirty="0" err="1" smtClean="0">
                <a:solidFill>
                  <a:srgbClr val="FF0000"/>
                </a:solidFill>
              </a:rPr>
              <a:t>simplexml_load_file</a:t>
            </a:r>
            <a:r>
              <a:rPr lang="en-US" dirty="0" smtClean="0"/>
              <a:t>(“</a:t>
            </a:r>
            <a:r>
              <a:rPr lang="en-US" dirty="0" smtClean="0">
                <a:solidFill>
                  <a:srgbClr val="0070C0"/>
                </a:solidFill>
              </a:rPr>
              <a:t>surat.xml</a:t>
            </a:r>
            <a:r>
              <a:rPr lang="en-US" dirty="0"/>
              <a:t>") </a:t>
            </a:r>
          </a:p>
          <a:p>
            <a:r>
              <a:rPr lang="en-US" dirty="0"/>
              <a:t>or die("Error: Cannot create object");</a:t>
            </a:r>
          </a:p>
          <a:p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>
                <a:solidFill>
                  <a:srgbClr val="00B050"/>
                </a:solidFill>
              </a:rPr>
              <a:t>$</a:t>
            </a:r>
            <a:r>
              <a:rPr lang="en-US" dirty="0" err="1">
                <a:solidFill>
                  <a:srgbClr val="00B050"/>
                </a:solidFill>
              </a:rPr>
              <a:t>surat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as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dari</a:t>
            </a:r>
            <a:r>
              <a:rPr lang="en-US" dirty="0"/>
              <a:t>){</a:t>
            </a:r>
          </a:p>
          <a:p>
            <a:r>
              <a:rPr lang="en-US" dirty="0"/>
              <a:t>    echo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dari</a:t>
            </a:r>
            <a:r>
              <a:rPr lang="en-US" dirty="0">
                <a:solidFill>
                  <a:srgbClr val="7030A0"/>
                </a:solidFill>
              </a:rPr>
              <a:t>['</a:t>
            </a:r>
            <a:r>
              <a:rPr lang="en-US" dirty="0" err="1">
                <a:solidFill>
                  <a:srgbClr val="7030A0"/>
                </a:solidFill>
              </a:rPr>
              <a:t>pengirim</a:t>
            </a:r>
            <a:r>
              <a:rPr lang="en-US" dirty="0">
                <a:solidFill>
                  <a:srgbClr val="7030A0"/>
                </a:solidFill>
              </a:rPr>
              <a:t>'] </a:t>
            </a:r>
            <a:r>
              <a:rPr lang="en-US" dirty="0"/>
              <a:t>.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    echo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dari</a:t>
            </a:r>
            <a:r>
              <a:rPr lang="en-US" dirty="0"/>
              <a:t>-&gt;</a:t>
            </a:r>
            <a:r>
              <a:rPr lang="en-US" dirty="0" err="1">
                <a:solidFill>
                  <a:srgbClr val="7030A0"/>
                </a:solidFill>
              </a:rPr>
              <a:t>kepada</a:t>
            </a:r>
            <a:r>
              <a:rPr lang="en-US" dirty="0"/>
              <a:t> .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    echo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dari</a:t>
            </a:r>
            <a:r>
              <a:rPr lang="en-US" dirty="0"/>
              <a:t>-&gt;</a:t>
            </a:r>
            <a:r>
              <a:rPr lang="en-US" dirty="0" err="1">
                <a:solidFill>
                  <a:srgbClr val="7030A0"/>
                </a:solidFill>
              </a:rPr>
              <a:t>judul</a:t>
            </a:r>
            <a:r>
              <a:rPr lang="en-US" dirty="0"/>
              <a:t> .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    echo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dari</a:t>
            </a:r>
            <a:r>
              <a:rPr lang="en-US" dirty="0"/>
              <a:t>-&gt;</a:t>
            </a:r>
            <a:r>
              <a:rPr lang="en-US" dirty="0" err="1">
                <a:solidFill>
                  <a:srgbClr val="7030A0"/>
                </a:solidFill>
              </a:rPr>
              <a:t>isi</a:t>
            </a:r>
            <a:r>
              <a:rPr lang="en-US" dirty="0"/>
              <a:t> .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7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246</Words>
  <Application>Microsoft Office PowerPoint</Application>
  <PresentationFormat>On-screen Show (4:3)</PresentationFormat>
  <Paragraphs>56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XML 2 - Atribut</vt:lpstr>
      <vt:lpstr>pesan.xml</vt:lpstr>
      <vt:lpstr>surat.xml</vt:lpstr>
      <vt:lpstr>Tampilkan di Browser</vt:lpstr>
      <vt:lpstr>surat.php</vt:lpstr>
      <vt:lpstr>Tampilkan di Browser</vt:lpstr>
      <vt:lpstr>surat.php</vt:lpstr>
      <vt:lpstr>Tampilkan di Browser</vt:lpstr>
      <vt:lpstr>pesan.php</vt:lpstr>
      <vt:lpstr>Tampilkan di Browser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very</dc:creator>
  <cp:lastModifiedBy>Mohammad Sani Suprayogi</cp:lastModifiedBy>
  <cp:revision>201</cp:revision>
  <dcterms:created xsi:type="dcterms:W3CDTF">2006-08-16T00:00:00Z</dcterms:created>
  <dcterms:modified xsi:type="dcterms:W3CDTF">2015-05-06T02:31:01Z</dcterms:modified>
</cp:coreProperties>
</file>