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8" r:id="rId4"/>
    <p:sldId id="290" r:id="rId5"/>
    <p:sldId id="291" r:id="rId6"/>
    <p:sldId id="284" r:id="rId7"/>
    <p:sldId id="292" r:id="rId8"/>
    <p:sldId id="293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294D8-006A-430D-9CFD-FCBB540FB8B4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EAF3-91F0-44F4-B1A5-6F1BA6A63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EAF3-91F0-44F4-B1A5-6F1BA6A630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3 </a:t>
            </a:r>
            <a:r>
              <a:rPr lang="en-US" dirty="0" smtClean="0"/>
              <a:t>-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Web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hlinkClick r:id="rId2"/>
              </a:rPr>
              <a:t>http://localhost/phpmyadmin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38374"/>
            <a:ext cx="7644640" cy="1266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0"/>
            <a:ext cx="480680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Primary Key = </a:t>
            </a:r>
            <a:r>
              <a:rPr lang="en-US" dirty="0" err="1" smtClean="0"/>
              <a:t>id_wisata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7620000" cy="35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Isi </a:t>
            </a:r>
            <a:r>
              <a:rPr lang="en-US" dirty="0" err="1" smtClean="0"/>
              <a:t>Datanya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397254"/>
              </p:ext>
            </p:extLst>
          </p:nvPr>
        </p:nvGraphicFramePr>
        <p:xfrm>
          <a:off x="533400" y="16764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KOTA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LANDMARK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TARIF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SEMARANG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LAWANG SEWU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20000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YOGYAKARTA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PRAMBANAN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35000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MAGELANG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BOROBUDUR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45000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SURAKARTA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PGS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GRATIS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PURWOKERTO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BATU RADEN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25000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7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oneksi.php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</a:p>
          <a:p>
            <a:pPr marL="0" indent="0">
              <a:buNone/>
            </a:pPr>
            <a:r>
              <a:rPr lang="en-US" dirty="0"/>
              <a:t>$server = 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$username = "root";</a:t>
            </a:r>
          </a:p>
          <a:p>
            <a:pPr marL="0" indent="0">
              <a:buNone/>
            </a:pPr>
            <a:r>
              <a:rPr lang="en-US" dirty="0"/>
              <a:t>$password = </a:t>
            </a:r>
            <a:r>
              <a:rPr lang="en-US" dirty="0" smtClean="0"/>
              <a:t>“";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$database = "</a:t>
            </a:r>
            <a:r>
              <a:rPr lang="en-US" dirty="0" err="1"/>
              <a:t>weblanjut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database di server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koneksi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FF0000"/>
                </a:solidFill>
              </a:rPr>
              <a:t>mysqli_connect</a:t>
            </a:r>
            <a:r>
              <a:rPr lang="en-US" dirty="0"/>
              <a:t>($server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$</a:t>
            </a:r>
            <a:r>
              <a:rPr lang="en-US" dirty="0"/>
              <a:t>username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$</a:t>
            </a:r>
            <a:r>
              <a:rPr lang="en-US" dirty="0"/>
              <a:t>password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$</a:t>
            </a:r>
            <a:r>
              <a:rPr lang="en-US" dirty="0"/>
              <a:t>database) </a:t>
            </a:r>
          </a:p>
          <a:p>
            <a:pPr marL="0" indent="0">
              <a:buNone/>
            </a:pPr>
            <a:r>
              <a:rPr lang="en-US" dirty="0"/>
              <a:t>or die(</a:t>
            </a:r>
            <a:r>
              <a:rPr lang="en-US" dirty="0" err="1">
                <a:solidFill>
                  <a:srgbClr val="FF0000"/>
                </a:solidFill>
              </a:rPr>
              <a:t>mysqli_connect_error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);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33540" y="2710934"/>
            <a:ext cx="187686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Parameter MySQL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114800" y="1828800"/>
            <a:ext cx="9144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/>
              <a:t>include  "</a:t>
            </a:r>
            <a:r>
              <a:rPr lang="en-US" dirty="0" err="1"/>
              <a:t>koneksi.php</a:t>
            </a:r>
            <a:r>
              <a:rPr lang="en-US" dirty="0" smtClean="0"/>
              <a:t>";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query </a:t>
            </a:r>
            <a:r>
              <a:rPr lang="en-US" dirty="0"/>
              <a:t>= "select * from </a:t>
            </a:r>
            <a:r>
              <a:rPr lang="en-US" dirty="0" err="1"/>
              <a:t>wisata</a:t>
            </a:r>
            <a:r>
              <a:rPr lang="en-US" dirty="0"/>
              <a:t>";</a:t>
            </a:r>
          </a:p>
          <a:p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hasil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koneksi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$query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variable $</a:t>
            </a:r>
            <a:r>
              <a:rPr lang="en-US" dirty="0" err="1" smtClean="0"/>
              <a:t>hasil</a:t>
            </a:r>
            <a:r>
              <a:rPr lang="en-US" dirty="0" smtClean="0"/>
              <a:t>.</a:t>
            </a:r>
            <a:endParaRPr lang="en-US" dirty="0"/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data.php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endParaRPr lang="en-US" sz="1700" dirty="0"/>
          </a:p>
          <a:p>
            <a:r>
              <a:rPr lang="en-US" sz="2600" dirty="0"/>
              <a:t>if(</a:t>
            </a:r>
            <a:r>
              <a:rPr lang="en-US" sz="2600" dirty="0" err="1"/>
              <a:t>mysqli_num_rows</a:t>
            </a:r>
            <a:r>
              <a:rPr lang="en-US" sz="2600" dirty="0">
                <a:solidFill>
                  <a:srgbClr val="00B050"/>
                </a:solidFill>
              </a:rPr>
              <a:t>($</a:t>
            </a:r>
            <a:r>
              <a:rPr lang="en-US" sz="2600" dirty="0" err="1">
                <a:solidFill>
                  <a:srgbClr val="00B050"/>
                </a:solidFill>
              </a:rPr>
              <a:t>hasil</a:t>
            </a:r>
            <a:r>
              <a:rPr lang="en-US" sz="2600" dirty="0"/>
              <a:t>)) {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rgbClr val="7030A0"/>
                </a:solidFill>
              </a:rPr>
              <a:t>$doc </a:t>
            </a:r>
            <a:r>
              <a:rPr lang="en-US" sz="2600" dirty="0"/>
              <a:t>= new </a:t>
            </a:r>
            <a:r>
              <a:rPr lang="en-US" sz="2600" dirty="0" err="1"/>
              <a:t>DOMDocument</a:t>
            </a:r>
            <a:r>
              <a:rPr lang="en-US" sz="2600" dirty="0"/>
              <a:t>("1.0", "UTF-8");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rgbClr val="7030A0"/>
                </a:solidFill>
              </a:rPr>
              <a:t>$doc-</a:t>
            </a:r>
            <a:r>
              <a:rPr lang="en-US" sz="2600" dirty="0"/>
              <a:t>&gt;</a:t>
            </a:r>
            <a:r>
              <a:rPr lang="en-US" sz="2600" dirty="0" err="1"/>
              <a:t>formatOutput</a:t>
            </a:r>
            <a:r>
              <a:rPr lang="en-US" sz="2600" dirty="0"/>
              <a:t> = true;</a:t>
            </a:r>
          </a:p>
          <a:p>
            <a:r>
              <a:rPr lang="en-US" sz="2600" dirty="0"/>
              <a:t>    </a:t>
            </a:r>
            <a:r>
              <a:rPr lang="en-US" sz="2600" dirty="0" smtClean="0">
                <a:solidFill>
                  <a:srgbClr val="C00000"/>
                </a:solidFill>
              </a:rPr>
              <a:t>$data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>
                <a:solidFill>
                  <a:srgbClr val="7030A0"/>
                </a:solidFill>
              </a:rPr>
              <a:t>$doc-</a:t>
            </a:r>
            <a:r>
              <a:rPr lang="en-US" sz="2600" dirty="0"/>
              <a:t>&gt;</a:t>
            </a:r>
            <a:r>
              <a:rPr lang="en-US" sz="2600" dirty="0" err="1"/>
              <a:t>createElement</a:t>
            </a:r>
            <a:r>
              <a:rPr lang="en-US" sz="2600" dirty="0"/>
              <a:t>("</a:t>
            </a:r>
            <a:r>
              <a:rPr lang="en-US" sz="2600" dirty="0" err="1"/>
              <a:t>wisata</a:t>
            </a:r>
            <a:r>
              <a:rPr lang="en-US" sz="2600" dirty="0"/>
              <a:t>");</a:t>
            </a:r>
          </a:p>
          <a:p>
            <a:r>
              <a:rPr lang="en-US" sz="2600" dirty="0"/>
              <a:t>    while(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$row </a:t>
            </a:r>
            <a:r>
              <a:rPr lang="en-US" sz="2600" dirty="0"/>
              <a:t>= </a:t>
            </a:r>
            <a:r>
              <a:rPr lang="en-US" sz="2600" dirty="0" err="1"/>
              <a:t>mysqli_fetch_assoc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00B050"/>
                </a:solidFill>
              </a:rPr>
              <a:t>$</a:t>
            </a:r>
            <a:r>
              <a:rPr lang="en-US" sz="2600" dirty="0" err="1">
                <a:solidFill>
                  <a:srgbClr val="00B050"/>
                </a:solidFill>
              </a:rPr>
              <a:t>hasil</a:t>
            </a:r>
            <a:r>
              <a:rPr lang="en-US" sz="2600" dirty="0"/>
              <a:t>)) {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foreach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$row</a:t>
            </a:r>
            <a:r>
              <a:rPr lang="en-US" sz="2600" dirty="0"/>
              <a:t> as </a:t>
            </a:r>
            <a:r>
              <a:rPr lang="en-US" sz="2600" dirty="0">
                <a:solidFill>
                  <a:srgbClr val="002060"/>
                </a:solidFill>
              </a:rPr>
              <a:t>$field</a:t>
            </a:r>
            <a:r>
              <a:rPr lang="en-US" sz="2600" dirty="0"/>
              <a:t>=&gt;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$value</a:t>
            </a:r>
            <a:r>
              <a:rPr lang="en-US" sz="2600" dirty="0"/>
              <a:t>) {</a:t>
            </a:r>
          </a:p>
          <a:p>
            <a:r>
              <a:rPr lang="en-US" sz="2600" dirty="0"/>
              <a:t>            </a:t>
            </a:r>
            <a:r>
              <a:rPr lang="en-US" sz="2600" dirty="0" smtClean="0"/>
              <a:t>$</a:t>
            </a:r>
            <a:r>
              <a:rPr lang="en-US" sz="2600" dirty="0" err="1" smtClean="0"/>
              <a:t>isi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>
                <a:solidFill>
                  <a:srgbClr val="7030A0"/>
                </a:solidFill>
              </a:rPr>
              <a:t>$doc-</a:t>
            </a:r>
            <a:r>
              <a:rPr lang="en-US" sz="2600" dirty="0"/>
              <a:t>&gt;</a:t>
            </a:r>
            <a:r>
              <a:rPr lang="en-US" sz="2600" dirty="0" err="1"/>
              <a:t>createElement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002060"/>
                </a:solidFill>
              </a:rPr>
              <a:t>$field</a:t>
            </a:r>
            <a:r>
              <a:rPr lang="en-US" sz="2600" dirty="0"/>
              <a:t>);</a:t>
            </a:r>
          </a:p>
          <a:p>
            <a:r>
              <a:rPr lang="en-US" sz="2600" dirty="0"/>
              <a:t>            </a:t>
            </a:r>
            <a:r>
              <a:rPr lang="en-US" sz="2600" dirty="0" smtClean="0"/>
              <a:t>$</a:t>
            </a:r>
            <a:r>
              <a:rPr lang="en-US" sz="2600" dirty="0" err="1" smtClean="0"/>
              <a:t>isi</a:t>
            </a:r>
            <a:r>
              <a:rPr lang="en-US" sz="2600" dirty="0" smtClean="0"/>
              <a:t>-&gt;</a:t>
            </a:r>
            <a:r>
              <a:rPr lang="en-US" sz="2600" dirty="0" err="1"/>
              <a:t>appendChild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7030A0"/>
                </a:solidFill>
              </a:rPr>
              <a:t>$doc</a:t>
            </a:r>
            <a:r>
              <a:rPr lang="en-US" sz="2600" dirty="0"/>
              <a:t>-&gt;</a:t>
            </a:r>
            <a:r>
              <a:rPr lang="en-US" sz="2600" dirty="0" err="1"/>
              <a:t>createTextNode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$value</a:t>
            </a:r>
            <a:r>
              <a:rPr lang="en-US" sz="2600" dirty="0"/>
              <a:t>));</a:t>
            </a:r>
          </a:p>
          <a:p>
            <a:r>
              <a:rPr lang="en-US" sz="2600" dirty="0"/>
              <a:t>            </a:t>
            </a:r>
            <a:r>
              <a:rPr lang="en-US" sz="2600" dirty="0" smtClean="0">
                <a:solidFill>
                  <a:srgbClr val="C00000"/>
                </a:solidFill>
              </a:rPr>
              <a:t>$data</a:t>
            </a:r>
            <a:r>
              <a:rPr lang="en-US" sz="2600" dirty="0" smtClean="0"/>
              <a:t>-&gt;</a:t>
            </a:r>
            <a:r>
              <a:rPr lang="en-US" sz="2600" dirty="0" err="1"/>
              <a:t>appendChild</a:t>
            </a:r>
            <a:r>
              <a:rPr lang="en-US" sz="2600" dirty="0" smtClean="0"/>
              <a:t>($</a:t>
            </a:r>
            <a:r>
              <a:rPr lang="en-US" sz="2600" dirty="0" err="1" smtClean="0"/>
              <a:t>isi</a:t>
            </a:r>
            <a:r>
              <a:rPr lang="en-US" sz="2600" dirty="0" smtClean="0"/>
              <a:t>);     </a:t>
            </a:r>
            <a:endParaRPr lang="en-US" sz="2600" dirty="0"/>
          </a:p>
          <a:p>
            <a:r>
              <a:rPr lang="en-US" sz="2600" dirty="0"/>
              <a:t>        }</a:t>
            </a:r>
          </a:p>
          <a:p>
            <a:r>
              <a:rPr lang="en-US" sz="2600" dirty="0"/>
              <a:t>    </a:t>
            </a:r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data.php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$</a:t>
            </a:r>
            <a:r>
              <a:rPr lang="en-US" sz="4000" dirty="0">
                <a:solidFill>
                  <a:srgbClr val="7030A0"/>
                </a:solidFill>
              </a:rPr>
              <a:t>doc</a:t>
            </a:r>
            <a:r>
              <a:rPr lang="en-US" sz="4000" dirty="0"/>
              <a:t>-&gt;</a:t>
            </a:r>
            <a:r>
              <a:rPr lang="en-US" sz="4000" dirty="0" err="1"/>
              <a:t>appendChild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C00000"/>
                </a:solidFill>
              </a:rPr>
              <a:t>$data</a:t>
            </a:r>
            <a:r>
              <a:rPr lang="en-US" sz="4000" dirty="0" smtClean="0"/>
              <a:t>);</a:t>
            </a:r>
            <a:endParaRPr lang="en-US" sz="4000" dirty="0"/>
          </a:p>
          <a:p>
            <a:r>
              <a:rPr lang="en-US" sz="4000" dirty="0"/>
              <a:t>    </a:t>
            </a:r>
            <a:r>
              <a:rPr lang="en-US" sz="4000" dirty="0">
                <a:solidFill>
                  <a:srgbClr val="7030A0"/>
                </a:solidFill>
              </a:rPr>
              <a:t>$doc</a:t>
            </a:r>
            <a:r>
              <a:rPr lang="en-US" sz="4000" dirty="0"/>
              <a:t>-&gt;</a:t>
            </a:r>
            <a:r>
              <a:rPr lang="en-US" sz="4000" dirty="0" err="1"/>
              <a:t>saveXML</a:t>
            </a:r>
            <a:r>
              <a:rPr lang="en-US" sz="4000" dirty="0"/>
              <a:t>();</a:t>
            </a:r>
          </a:p>
          <a:p>
            <a:r>
              <a:rPr lang="en-US" sz="4000" dirty="0"/>
              <a:t>    </a:t>
            </a:r>
            <a:r>
              <a:rPr lang="en-US" sz="4000" dirty="0">
                <a:solidFill>
                  <a:srgbClr val="7030A0"/>
                </a:solidFill>
              </a:rPr>
              <a:t>$doc</a:t>
            </a:r>
            <a:r>
              <a:rPr lang="en-US" sz="4000" dirty="0"/>
              <a:t>-&gt;save</a:t>
            </a:r>
            <a:r>
              <a:rPr lang="en-US" sz="4000" dirty="0" smtClean="0"/>
              <a:t>(“data.xml</a:t>
            </a:r>
            <a:r>
              <a:rPr lang="en-US" sz="4000" dirty="0"/>
              <a:t>");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 smtClean="0"/>
              <a:t>?&gt;</a:t>
            </a:r>
          </a:p>
          <a:p>
            <a:endParaRPr lang="en-US" sz="4000" dirty="0"/>
          </a:p>
          <a:p>
            <a:r>
              <a:rPr lang="en-US" sz="2800" dirty="0" err="1" smtClean="0"/>
              <a:t>Menggabungkan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simpan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data.xml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data.php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1700" dirty="0" smtClean="0"/>
              <a:t>&lt;?</a:t>
            </a:r>
            <a:r>
              <a:rPr lang="en-US" sz="1700" dirty="0" err="1" smtClean="0"/>
              <a:t>php</a:t>
            </a:r>
            <a:endParaRPr lang="en-US" sz="1700" dirty="0" smtClean="0"/>
          </a:p>
          <a:p>
            <a:r>
              <a:rPr lang="en-US" sz="1700" dirty="0"/>
              <a:t>include  "</a:t>
            </a:r>
            <a:r>
              <a:rPr lang="en-US" sz="1700" dirty="0" err="1"/>
              <a:t>koneksi.php</a:t>
            </a:r>
            <a:r>
              <a:rPr lang="en-US" sz="1700" dirty="0" smtClean="0"/>
              <a:t>";</a:t>
            </a:r>
          </a:p>
          <a:p>
            <a:r>
              <a:rPr lang="en-US" sz="1700" dirty="0" smtClean="0">
                <a:solidFill>
                  <a:srgbClr val="0070C0"/>
                </a:solidFill>
              </a:rPr>
              <a:t>$</a:t>
            </a:r>
            <a:r>
              <a:rPr lang="en-US" sz="1700" dirty="0">
                <a:solidFill>
                  <a:srgbClr val="0070C0"/>
                </a:solidFill>
              </a:rPr>
              <a:t>query </a:t>
            </a:r>
            <a:r>
              <a:rPr lang="en-US" sz="1700" dirty="0"/>
              <a:t>= "select * from </a:t>
            </a:r>
            <a:r>
              <a:rPr lang="en-US" sz="1700" dirty="0" err="1"/>
              <a:t>wisata</a:t>
            </a:r>
            <a:r>
              <a:rPr lang="en-US" sz="1700" dirty="0"/>
              <a:t>";</a:t>
            </a:r>
          </a:p>
          <a:p>
            <a:r>
              <a:rPr lang="en-US" sz="1700" dirty="0">
                <a:solidFill>
                  <a:srgbClr val="00B050"/>
                </a:solidFill>
              </a:rPr>
              <a:t>$</a:t>
            </a:r>
            <a:r>
              <a:rPr lang="en-US" sz="1700" dirty="0" err="1">
                <a:solidFill>
                  <a:srgbClr val="00B050"/>
                </a:solidFill>
              </a:rPr>
              <a:t>hasil</a:t>
            </a:r>
            <a:r>
              <a:rPr lang="en-US" sz="1700" dirty="0">
                <a:solidFill>
                  <a:srgbClr val="00B050"/>
                </a:solidFill>
              </a:rPr>
              <a:t> </a:t>
            </a:r>
            <a:r>
              <a:rPr lang="en-US" sz="1700" dirty="0"/>
              <a:t>= </a:t>
            </a:r>
            <a:r>
              <a:rPr lang="en-US" sz="1700" dirty="0" err="1"/>
              <a:t>mysqli_query</a:t>
            </a:r>
            <a:r>
              <a:rPr lang="en-US" sz="1700" dirty="0"/>
              <a:t>($</a:t>
            </a:r>
            <a:r>
              <a:rPr lang="en-US" sz="1700" dirty="0" err="1"/>
              <a:t>koneksi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0070C0"/>
                </a:solidFill>
              </a:rPr>
              <a:t>$query</a:t>
            </a:r>
            <a:r>
              <a:rPr lang="en-US" sz="1700" dirty="0"/>
              <a:t>);</a:t>
            </a:r>
          </a:p>
          <a:p>
            <a:endParaRPr lang="en-US" sz="1700" dirty="0"/>
          </a:p>
          <a:p>
            <a:r>
              <a:rPr lang="en-US" sz="1700" dirty="0"/>
              <a:t>if(</a:t>
            </a:r>
            <a:r>
              <a:rPr lang="en-US" sz="1700" dirty="0" err="1"/>
              <a:t>mysqli_num_rows</a:t>
            </a:r>
            <a:r>
              <a:rPr lang="en-US" sz="1700" dirty="0">
                <a:solidFill>
                  <a:srgbClr val="00B050"/>
                </a:solidFill>
              </a:rPr>
              <a:t>($</a:t>
            </a:r>
            <a:r>
              <a:rPr lang="en-US" sz="1700" dirty="0" err="1">
                <a:solidFill>
                  <a:srgbClr val="00B050"/>
                </a:solidFill>
              </a:rPr>
              <a:t>hasil</a:t>
            </a:r>
            <a:r>
              <a:rPr lang="en-US" sz="1700" dirty="0"/>
              <a:t>)) {</a:t>
            </a:r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rgbClr val="7030A0"/>
                </a:solidFill>
              </a:rPr>
              <a:t>$doc </a:t>
            </a:r>
            <a:r>
              <a:rPr lang="en-US" sz="1700" dirty="0"/>
              <a:t>= new </a:t>
            </a:r>
            <a:r>
              <a:rPr lang="en-US" sz="1700" dirty="0" err="1"/>
              <a:t>DOMDocument</a:t>
            </a:r>
            <a:r>
              <a:rPr lang="en-US" sz="1700" dirty="0"/>
              <a:t>("1.0", "UTF-8");</a:t>
            </a:r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rgbClr val="7030A0"/>
                </a:solidFill>
              </a:rPr>
              <a:t>$doc-</a:t>
            </a:r>
            <a:r>
              <a:rPr lang="en-US" sz="1700" dirty="0"/>
              <a:t>&gt;</a:t>
            </a:r>
            <a:r>
              <a:rPr lang="en-US" sz="1700" dirty="0" err="1"/>
              <a:t>formatOutput</a:t>
            </a:r>
            <a:r>
              <a:rPr lang="en-US" sz="1700" dirty="0"/>
              <a:t> = true;</a:t>
            </a:r>
          </a:p>
          <a:p>
            <a:r>
              <a:rPr lang="en-US" sz="1700" dirty="0"/>
              <a:t>    </a:t>
            </a:r>
            <a:r>
              <a:rPr lang="en-US" sz="1700" dirty="0" smtClean="0">
                <a:solidFill>
                  <a:srgbClr val="C00000"/>
                </a:solidFill>
              </a:rPr>
              <a:t>$data</a:t>
            </a:r>
            <a:r>
              <a:rPr lang="en-US" sz="1700" dirty="0" smtClean="0"/>
              <a:t> </a:t>
            </a:r>
            <a:r>
              <a:rPr lang="en-US" sz="1700" dirty="0"/>
              <a:t>= </a:t>
            </a:r>
            <a:r>
              <a:rPr lang="en-US" sz="1700" dirty="0">
                <a:solidFill>
                  <a:srgbClr val="7030A0"/>
                </a:solidFill>
              </a:rPr>
              <a:t>$doc-</a:t>
            </a:r>
            <a:r>
              <a:rPr lang="en-US" sz="1700" dirty="0"/>
              <a:t>&gt;</a:t>
            </a:r>
            <a:r>
              <a:rPr lang="en-US" sz="1700" dirty="0" err="1"/>
              <a:t>createElement</a:t>
            </a:r>
            <a:r>
              <a:rPr lang="en-US" sz="1700" dirty="0"/>
              <a:t>("</a:t>
            </a:r>
            <a:r>
              <a:rPr lang="en-US" sz="1700" dirty="0" err="1"/>
              <a:t>wisata</a:t>
            </a:r>
            <a:r>
              <a:rPr lang="en-US" sz="1700" dirty="0"/>
              <a:t>");</a:t>
            </a:r>
          </a:p>
          <a:p>
            <a:r>
              <a:rPr lang="en-US" sz="1700" dirty="0"/>
              <a:t>    while(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$row </a:t>
            </a:r>
            <a:r>
              <a:rPr lang="en-US" sz="1700" dirty="0"/>
              <a:t>= </a:t>
            </a:r>
            <a:r>
              <a:rPr lang="en-US" sz="1700" dirty="0" err="1"/>
              <a:t>mysqli_fetch_assoc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00B050"/>
                </a:solidFill>
              </a:rPr>
              <a:t>$</a:t>
            </a:r>
            <a:r>
              <a:rPr lang="en-US" sz="1700" dirty="0" err="1">
                <a:solidFill>
                  <a:srgbClr val="00B050"/>
                </a:solidFill>
              </a:rPr>
              <a:t>hasil</a:t>
            </a:r>
            <a:r>
              <a:rPr lang="en-US" sz="1700" dirty="0"/>
              <a:t>)) {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foreach</a:t>
            </a:r>
            <a:r>
              <a:rPr lang="en-US" sz="1700" dirty="0"/>
              <a:t>(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$row</a:t>
            </a:r>
            <a:r>
              <a:rPr lang="en-US" sz="1700" dirty="0"/>
              <a:t> as </a:t>
            </a:r>
            <a:r>
              <a:rPr lang="en-US" sz="1700" dirty="0">
                <a:solidFill>
                  <a:srgbClr val="002060"/>
                </a:solidFill>
              </a:rPr>
              <a:t>$field</a:t>
            </a:r>
            <a:r>
              <a:rPr lang="en-US" sz="1700" dirty="0"/>
              <a:t>=&gt;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$value</a:t>
            </a:r>
            <a:r>
              <a:rPr lang="en-US" sz="1700" dirty="0"/>
              <a:t>) {</a:t>
            </a:r>
          </a:p>
          <a:p>
            <a:r>
              <a:rPr lang="en-US" sz="1700" dirty="0"/>
              <a:t>            </a:t>
            </a:r>
            <a:r>
              <a:rPr lang="en-US" sz="1700" dirty="0" smtClean="0"/>
              <a:t>$</a:t>
            </a:r>
            <a:r>
              <a:rPr lang="en-US" sz="1700" dirty="0" err="1" smtClean="0"/>
              <a:t>isi</a:t>
            </a:r>
            <a:r>
              <a:rPr lang="en-US" sz="1700" dirty="0" smtClean="0"/>
              <a:t> </a:t>
            </a:r>
            <a:r>
              <a:rPr lang="en-US" sz="1700" dirty="0"/>
              <a:t>= </a:t>
            </a:r>
            <a:r>
              <a:rPr lang="en-US" sz="1700" dirty="0">
                <a:solidFill>
                  <a:srgbClr val="7030A0"/>
                </a:solidFill>
              </a:rPr>
              <a:t>$doc-</a:t>
            </a:r>
            <a:r>
              <a:rPr lang="en-US" sz="1700" dirty="0"/>
              <a:t>&gt;</a:t>
            </a:r>
            <a:r>
              <a:rPr lang="en-US" sz="1700" dirty="0" err="1"/>
              <a:t>createElement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002060"/>
                </a:solidFill>
              </a:rPr>
              <a:t>$field</a:t>
            </a:r>
            <a:r>
              <a:rPr lang="en-US" sz="1700" dirty="0"/>
              <a:t>);</a:t>
            </a:r>
          </a:p>
          <a:p>
            <a:r>
              <a:rPr lang="en-US" sz="1700" dirty="0"/>
              <a:t>            </a:t>
            </a:r>
            <a:r>
              <a:rPr lang="en-US" sz="1700" dirty="0" smtClean="0"/>
              <a:t>$</a:t>
            </a:r>
            <a:r>
              <a:rPr lang="en-US" sz="1700" dirty="0" err="1" smtClean="0"/>
              <a:t>isi</a:t>
            </a:r>
            <a:r>
              <a:rPr lang="en-US" sz="1700" dirty="0" smtClean="0"/>
              <a:t>-&gt;</a:t>
            </a:r>
            <a:r>
              <a:rPr lang="en-US" sz="1700" dirty="0" err="1"/>
              <a:t>appendChild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7030A0"/>
                </a:solidFill>
              </a:rPr>
              <a:t>$doc</a:t>
            </a:r>
            <a:r>
              <a:rPr lang="en-US" sz="1700" dirty="0"/>
              <a:t>-&gt;</a:t>
            </a:r>
            <a:r>
              <a:rPr lang="en-US" sz="1700" dirty="0" err="1"/>
              <a:t>createTextNode</a:t>
            </a:r>
            <a:r>
              <a:rPr lang="en-US" sz="1700" dirty="0"/>
              <a:t>(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$value</a:t>
            </a:r>
            <a:r>
              <a:rPr lang="en-US" sz="1700" dirty="0"/>
              <a:t>));</a:t>
            </a:r>
          </a:p>
          <a:p>
            <a:r>
              <a:rPr lang="en-US" sz="1700" dirty="0"/>
              <a:t>            </a:t>
            </a:r>
            <a:r>
              <a:rPr lang="en-US" sz="1700" dirty="0" smtClean="0">
                <a:solidFill>
                  <a:srgbClr val="C00000"/>
                </a:solidFill>
              </a:rPr>
              <a:t>$data</a:t>
            </a:r>
            <a:r>
              <a:rPr lang="en-US" sz="1700" dirty="0" smtClean="0"/>
              <a:t>-&gt;</a:t>
            </a:r>
            <a:r>
              <a:rPr lang="en-US" sz="1700" dirty="0" err="1"/>
              <a:t>appendChild</a:t>
            </a:r>
            <a:r>
              <a:rPr lang="en-US" sz="1700" dirty="0" smtClean="0"/>
              <a:t>($</a:t>
            </a:r>
            <a:r>
              <a:rPr lang="en-US" sz="1700" dirty="0" err="1" smtClean="0"/>
              <a:t>isi</a:t>
            </a:r>
            <a:r>
              <a:rPr lang="en-US" sz="1700" dirty="0" smtClean="0"/>
              <a:t>);     </a:t>
            </a:r>
            <a:endParaRPr lang="en-US" sz="1700" dirty="0"/>
          </a:p>
          <a:p>
            <a:r>
              <a:rPr lang="en-US" sz="1700" dirty="0"/>
              <a:t>        }</a:t>
            </a:r>
          </a:p>
          <a:p>
            <a:r>
              <a:rPr lang="en-US" sz="1700" dirty="0"/>
              <a:t>    }</a:t>
            </a:r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rgbClr val="7030A0"/>
                </a:solidFill>
              </a:rPr>
              <a:t>$doc</a:t>
            </a:r>
            <a:r>
              <a:rPr lang="en-US" sz="1700" dirty="0"/>
              <a:t>-&gt;</a:t>
            </a:r>
            <a:r>
              <a:rPr lang="en-US" sz="1700" dirty="0" err="1"/>
              <a:t>appendChild</a:t>
            </a:r>
            <a:r>
              <a:rPr lang="en-US" sz="1700" dirty="0" smtClean="0"/>
              <a:t>(</a:t>
            </a:r>
            <a:r>
              <a:rPr lang="en-US" sz="1700" dirty="0" smtClean="0">
                <a:solidFill>
                  <a:srgbClr val="C00000"/>
                </a:solidFill>
              </a:rPr>
              <a:t>$data</a:t>
            </a:r>
            <a:r>
              <a:rPr lang="en-US" sz="1700" dirty="0" smtClean="0"/>
              <a:t>);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rgbClr val="7030A0"/>
                </a:solidFill>
              </a:rPr>
              <a:t>$doc</a:t>
            </a:r>
            <a:r>
              <a:rPr lang="en-US" sz="1700" dirty="0"/>
              <a:t>-&gt;</a:t>
            </a:r>
            <a:r>
              <a:rPr lang="en-US" sz="1700" dirty="0" err="1"/>
              <a:t>saveXML</a:t>
            </a:r>
            <a:r>
              <a:rPr lang="en-US" sz="1700" dirty="0"/>
              <a:t>();</a:t>
            </a:r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rgbClr val="7030A0"/>
                </a:solidFill>
              </a:rPr>
              <a:t>$doc</a:t>
            </a:r>
            <a:r>
              <a:rPr lang="en-US" sz="1700" dirty="0"/>
              <a:t>-&gt;save</a:t>
            </a:r>
            <a:r>
              <a:rPr lang="en-US" sz="1700" dirty="0" smtClean="0"/>
              <a:t>(“data.xml</a:t>
            </a:r>
            <a:r>
              <a:rPr lang="en-US" sz="1700" dirty="0"/>
              <a:t>");</a:t>
            </a:r>
          </a:p>
          <a:p>
            <a:r>
              <a:rPr lang="en-US" sz="1700" dirty="0"/>
              <a:t>}</a:t>
            </a:r>
          </a:p>
          <a:p>
            <a:r>
              <a:rPr lang="en-US" sz="1700" dirty="0" smtClean="0"/>
              <a:t>?&gt;</a:t>
            </a:r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533400"/>
            <a:ext cx="35052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data.php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867400" y="3124200"/>
            <a:ext cx="3810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53200" y="3794919"/>
            <a:ext cx="1557130" cy="563562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Loop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17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402</Words>
  <Application>Microsoft Office PowerPoint</Application>
  <PresentationFormat>On-screen Show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XML 3 - Database</vt:lpstr>
      <vt:lpstr>Membuat Database dan Tabel</vt:lpstr>
      <vt:lpstr>Tabel Wisata</vt:lpstr>
      <vt:lpstr>Isi Datanya</vt:lpstr>
      <vt:lpstr>koneksi.php</vt:lpstr>
      <vt:lpstr>data.php</vt:lpstr>
      <vt:lpstr>data.php</vt:lpstr>
      <vt:lpstr>data.php</vt:lpstr>
      <vt:lpstr>data.php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very</dc:creator>
  <cp:lastModifiedBy>Mohammad Sani Suprayogi</cp:lastModifiedBy>
  <cp:revision>213</cp:revision>
  <dcterms:created xsi:type="dcterms:W3CDTF">2006-08-16T00:00:00Z</dcterms:created>
  <dcterms:modified xsi:type="dcterms:W3CDTF">2015-05-20T03:55:07Z</dcterms:modified>
</cp:coreProperties>
</file>