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60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12F424-AF0E-4300-8B06-FDCA54CCB44A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METODOLOGI PENGEMBANGAN APLIKASI WEB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2667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endParaRPr lang="id-ID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2" algn="l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id-ID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Atia Maulani		(G.211.13.0061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Norita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(G.211.13.0071)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Sinta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Fajar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Irawati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(G.211.13.0104)</a:t>
            </a:r>
          </a:p>
          <a:p>
            <a:pPr lvl="2" algn="l"/>
            <a:r>
              <a:rPr lang="id-ID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 Adji		(G.211.13.0164)</a:t>
            </a:r>
          </a:p>
          <a:p>
            <a:pPr lvl="2" algn="l"/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Andre Satya Y		(G.211.13.0166)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infrastruktur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tinkat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respek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batasan-batasan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 startAt="2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Modul-modul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potongan-potongan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data, template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dinamis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 startAt="3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Dokumentasi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sekumpulan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siklus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menetapkan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aneka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desian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regulitif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Keahlihan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World Wide Web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Consortium(W3C).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Spesifik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browser web. 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ditekankan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mengakui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pernah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tradisional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awalnya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berperan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Disamping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digerakan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-driven).</a:t>
            </a:r>
          </a:p>
          <a:p>
            <a:pPr marL="514350" indent="-514350">
              <a:buAutoNum type="arabicPeriod" startAt="2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Hiperteks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medukung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paradigma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hiperteks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paradigma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hiperteks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node,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anchor.</a:t>
            </a:r>
          </a:p>
          <a:p>
            <a:pPr marL="514350" indent="-514350">
              <a:buAutoNum type="arabicPeriod" startAt="3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Presentasi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konvensional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“look and feel”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panduan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style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elemen-elemen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distandarisasi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Aktivitas-aktivitas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dikerjakan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masing-masing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siklus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yang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Model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Validasi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Asumsi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kenario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Penyesuaian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Kinerja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200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Kinerja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prototipe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diperkenalkan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komunitas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1980-an.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Pekerjaannya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tertutup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perancang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fingsional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Diturunkan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Prototype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Dimodifikasi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melibatkan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model 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Pemahaman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benar-benar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perilaku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Analisis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Perancangan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E-business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menyajikan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pendekatan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</a:t>
            </a: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kaitannya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bagaimana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Pembangunan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perlu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kompetitif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kecuali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merumuskan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strategis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businees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mempunyai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isnis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direkayasa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Metodologi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Pengontrolan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platform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Pengontrollan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versi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Kerugian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Batas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penyajian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Ancaman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Keuntungan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Kerugian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2895600"/>
            <a:ext cx="5486400" cy="91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err="1" smtClean="0">
                <a:latin typeface="Rosewood Std Regular" pitchFamily="50" charset="0"/>
              </a:rPr>
              <a:t>Terimakasih</a:t>
            </a:r>
            <a:endParaRPr lang="en-US" sz="6000" dirty="0">
              <a:latin typeface="Rosewood Std Regular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organisasi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menyampaikan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metodologi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terstruktur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web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Statis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berinteraksi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mempertaruhkan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pengunjungan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id-ID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Interaksi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Sederhana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mengijinkan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pengunjung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bertukar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Web(web owner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3"/>
            </a:pP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Basis Data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Kompleks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kopleks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menangani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online yang modern,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perbankan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on-line,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perdagangan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query basis data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interaktif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mengerjakan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mengirimkan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menciptakan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format HTML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mengirimkannya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web,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CGI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ISAPI.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server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mengirimkan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browser.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Server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Tantangan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usabilitas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emeliharaan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integrasi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warisan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internet,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tantangan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skalabilitas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keseimbangan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emuatan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balancing).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Tantangan-Tantangan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Desain Usabilitas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Kegunaan situs web e-commerce untuk tingkat yang besar akan menentukan kesuksesan atau kegagalan sebuah organisasi web.</a:t>
            </a: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Aplikasi yang Kaya Konten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Kebanyakan aplikasi web memang kaya dengan konten. </a:t>
            </a: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plikasi yang kaya dengan kontensering kali membutuhkan pemeliharaan dan pembaruan.</a:t>
            </a: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Skalabilitas</a:t>
            </a:r>
          </a:p>
          <a:p>
            <a:pPr>
              <a:buNone/>
            </a:pPr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aplikasi internet yang berjalan pada lingkungan operasi yang berbeda dengan aplikasi yang berjalan pada lingkungan non-Internet.</a:t>
            </a:r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Keseimbangan Pemuatan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Pada aplikasi multiserver, beban kerja yang tidak seimbang pada server akan mengurangi kinerja sistem, ketahanan dan</a:t>
            </a:r>
          </a:p>
          <a:p>
            <a:pPr>
              <a:buNone/>
            </a:pP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  ketersedianan.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v-SE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Keamanan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Keamanan merupakan hal yang utama dalam aplikasi internet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karena lingkungan operasinya terbuka, artinya siapa saja dapat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mengakses aplikasi yang kita sajikan.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v-SE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Sistem Warisan Terintegrasi</a:t>
            </a:r>
          </a:p>
          <a:p>
            <a:pPr>
              <a:buNone/>
            </a:pPr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Banyak organisasi yang dihubungkan dengan sistemwarisannya yang dapat berjalan pada platform yang berada pada aplikasi web mereka.</a:t>
            </a:r>
          </a:p>
          <a:p>
            <a:pPr>
              <a:buNone/>
            </a:pPr>
            <a:endParaRPr lang="sv-SE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Pemgembangan yang Cepat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Kualitas aplikasi web yang dirancang dengan baik akan dapatbersaing. Oleh karena itu, pengembang web sering bekerja di bawah tekanan dari manajemen ke pengembangan aplikasi yang sangat cepat.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Analis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grafis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administrator,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Peranan-Peranan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429</TotalTime>
  <Words>189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METODOLOGI PENGEMBANGAN APLIKASI WEB</vt:lpstr>
      <vt:lpstr>Pendahuluan</vt:lpstr>
      <vt:lpstr>Aplikasi web</vt:lpstr>
      <vt:lpstr>Pengolahan Sisi Server</vt:lpstr>
      <vt:lpstr>Tantangan-Tantangan Pengembangan Aplikasi Web</vt:lpstr>
      <vt:lpstr>Slide 6</vt:lpstr>
      <vt:lpstr>Slide 7</vt:lpstr>
      <vt:lpstr>Slide 8</vt:lpstr>
      <vt:lpstr>Peranan-Peranan Pengembangan</vt:lpstr>
      <vt:lpstr>Proses Pengembangan Web</vt:lpstr>
      <vt:lpstr>Pengetahuan dan Keahlihan Untuk Pengembangan Web</vt:lpstr>
      <vt:lpstr>Karakteristik Pengembangan Aplikasi Web</vt:lpstr>
      <vt:lpstr>Karakteristik Terkait Dengan Aplikasi</vt:lpstr>
      <vt:lpstr>Pendekatan Standar Untuk Teknik Kinerja</vt:lpstr>
      <vt:lpstr>Metode Prototype Yang Dimodifikasi</vt:lpstr>
      <vt:lpstr>Analisis dan Perancangan Sistem</vt:lpstr>
      <vt:lpstr>Di Luar Metodologi </vt:lpstr>
      <vt:lpstr>Keuntungan Dan Kerugian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 Pengembangan Aplikasi Web</dc:title>
  <dc:creator>user</dc:creator>
  <cp:lastModifiedBy>user</cp:lastModifiedBy>
  <cp:revision>78</cp:revision>
  <dcterms:created xsi:type="dcterms:W3CDTF">2015-05-25T12:09:40Z</dcterms:created>
  <dcterms:modified xsi:type="dcterms:W3CDTF">2015-06-10T00:58:51Z</dcterms:modified>
</cp:coreProperties>
</file>