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AB8"/>
    <a:srgbClr val="A51F8B"/>
    <a:srgbClr val="BF3FC9"/>
    <a:srgbClr val="CE6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2F0CE2-76AF-4572-98E8-9C1C6EBB5FB0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90600" y="762000"/>
            <a:ext cx="7162800" cy="631825"/>
          </a:xfrm>
        </p:spPr>
        <p:txBody>
          <a:bodyPr>
            <a:no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KUALITAS APLIKASI WEB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0480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57200" indent="-457200" algn="l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Puji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Setyaningsih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(G.211.13.0058)</a:t>
            </a:r>
          </a:p>
          <a:p>
            <a:pPr marL="457200" indent="-457200" algn="l"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Anggista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Wahyudi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.P	(G.211.13.0070)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Ratna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Mujianti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(G.211.13.0077)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Meilina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Karisa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(G.211.13.0078)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Linda Ari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Kismiyati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(G.211.13.0103)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Pencari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selaras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dianggap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dianggap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menentekan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buruknya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pengunduhan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Isinya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dibaca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letak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konsisten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9. Tool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tool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Traffic Rank : Tool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 Checker : Index Checker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artikel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Google, MSN,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Yahoo!.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 Engine Position : Tool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Google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040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Hosting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Berkualitas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Kebanyakan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ditawarkan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padahal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diluar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sekali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seharusnya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pertimbangan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hosting.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hal-hal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pertimbangan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hosting :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versus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hosting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ditawarkan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murah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konsekuensinya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pengurangan-pengurangan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hosting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berpotensi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menimbulkan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berlebih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server.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Serba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Terbatas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Mustahil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!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CPU load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diantaranya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basis data,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milis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FTP.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tinjaulah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jatuh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hosting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menawarkan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serba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terbatas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Kepemilikan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Pengaturan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Domain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selayaknya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berhak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pengaturan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terhadapnya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panel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domain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administratif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panel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menemui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kendala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memindahkan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hosting,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pengaturan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perpindahan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kepemilikan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domain / transfer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registrar domain lain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bergantung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hosting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http://www.balinter.web.id/).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7999">
              <a:schemeClr val="accent5">
                <a:lumMod val="50000"/>
              </a:schemeClr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Sekian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Terimakasih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..!!!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501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paling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diadopsi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kali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memuaskan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begitu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pula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prinsip-prinsip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web.</a:t>
            </a:r>
          </a:p>
          <a:p>
            <a:pPr marL="457200" indent="-4572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Standart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(User)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Pengembang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(Developer )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Manajer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manajer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Isu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Umum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mahal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heuristik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usabilitas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empiris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Terkait</a:t>
            </a:r>
            <a:endParaRPr lang="en-US" sz="4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Pendekatan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komunitas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e-government,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persamaanya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pendekataan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Prakarsa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(cultural environment)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MINERVA(Ministerial Network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Valorising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Activities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Digitisation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(Minerva, 2007).</a:t>
            </a:r>
          </a:p>
          <a:p>
            <a:pPr lvl="1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5000">
              <a:schemeClr val="accent2">
                <a:lumMod val="40000"/>
                <a:lumOff val="60000"/>
              </a:schemeClr>
            </a:gs>
            <a:gs pos="50000">
              <a:srgbClr val="F08AB8"/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Pertimbangan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Kriteria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qualitatif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penemuan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subjek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diskusi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kontroversial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e-government,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target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publik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spesifik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Kriterianya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ortogonal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kriteria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usabilitas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aksesibilitas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kejelasan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(granularity).</a:t>
            </a:r>
          </a:p>
          <a:p>
            <a:pPr lvl="2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Persepsi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perspektif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menggambar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terukur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teliti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(Fenton, 1991)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Pendekatan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perkiraan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model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terlihat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penjelasan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lain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dihubungkan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style sheet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Style sheet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mengimpor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style sheet lain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Komponen-Komponen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properti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(div, table,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(header, body, index/menu, footer, navigation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tautan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tautan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tautan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tautan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eksternal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040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5. Lima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Dimensi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Lima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dimensi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mengingat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pentingnya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tergantung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spesifik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spesifik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Ketepatan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aspek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dicek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tata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letak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multimedia,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tautan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form.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Isu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pertimbangkan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keterbacaan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pembedaan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author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Web master,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Indikasi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Navigasi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Aspek-aspek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dipertimbangkan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graf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link) 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horizontal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vertikal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campuran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–bar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Interaksi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Isu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pertimbangannya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transparansi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pemulihan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tambahan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Pertimbangan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Tambahan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Kualitas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Usabilitas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dipahami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keakraban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operabilitas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keceriaan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diabaikan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perancang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Fungsionalitas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mencakup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fitur-fitur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kebetuhan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tugas-tugas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Reliabilitas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dipercaya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melibatkan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pemahaman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toleransi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frekuensi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keterpulihan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kedewasaan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Efisiensi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e-commerce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produktivitas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mengurangi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mengombinasikan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keduanya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7467600" cy="624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Pemeliharaan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rumit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berhubungan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pemeliharaan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e-commerce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dianalisis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diubah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stabil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1314" t="29744" r="27244" b="23077"/>
          <a:stretch>
            <a:fillRect/>
          </a:stretch>
        </p:blipFill>
        <p:spPr bwMode="auto">
          <a:xfrm>
            <a:off x="803564" y="1600200"/>
            <a:ext cx="72736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400" y="6067455"/>
            <a:ext cx="500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Pohon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04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Panduan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Yahoo!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disertakan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Yahoo!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indeksnya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aktual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orisinil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pertimbangan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Pranala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ditujukan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Metadata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akurat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menjelaskan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Rancangan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diinginkan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Yahoo 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membahayakan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keakuratan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keragaman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relevansi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bertujuan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mengarahkan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Penyalahgunaan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pesaing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disembunyikan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405</TotalTime>
  <Words>289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KUALITAS APLIKASI WEB</vt:lpstr>
      <vt:lpstr>1. Pendahuluan</vt:lpstr>
      <vt:lpstr>2. Isu Umum</vt:lpstr>
      <vt:lpstr>PowerPoint Presentation</vt:lpstr>
      <vt:lpstr>4. Pendekatan</vt:lpstr>
      <vt:lpstr>5. Lima Dimensi</vt:lpstr>
      <vt:lpstr>6. Kebutuhan Kualitas</vt:lpstr>
      <vt:lpstr>PowerPoint Presentation</vt:lpstr>
      <vt:lpstr>7. Panduan Kualitas Konten Yahoo! Search</vt:lpstr>
      <vt:lpstr>8. Pandangan Kualitas Situs Web Menurut Mesin Pencari</vt:lpstr>
      <vt:lpstr>9. Tool Untuk Mengecek Kualitas Web</vt:lpstr>
      <vt:lpstr>10. Memilih Hosting Yang Berkualitas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Kualitas aplikasi Web</dc:title>
  <dc:creator>user</dc:creator>
  <cp:lastModifiedBy>TOSHIBA</cp:lastModifiedBy>
  <cp:revision>108</cp:revision>
  <dcterms:created xsi:type="dcterms:W3CDTF">2008-05-15T17:06:05Z</dcterms:created>
  <dcterms:modified xsi:type="dcterms:W3CDTF">2015-06-03T03:27:36Z</dcterms:modified>
</cp:coreProperties>
</file>