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96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3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7157-C22F-C843-A068-90BE4311C77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eXtensible</a:t>
            </a:r>
            <a:r>
              <a:rPr lang="en-US" i="1" dirty="0"/>
              <a:t> Markup Language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markup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3052" cy="760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321"/>
            <a:ext cx="7587168" cy="44670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encoding="ISO-8859-1"?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identitas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progdi</a:t>
            </a:r>
            <a:r>
              <a:rPr lang="en-US" dirty="0" smtClean="0"/>
              <a:t>&gt;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&lt;/</a:t>
            </a:r>
            <a:r>
              <a:rPr lang="en-US" dirty="0" err="1" smtClean="0"/>
              <a:t>progdi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fakultas</a:t>
            </a:r>
            <a:r>
              <a:rPr lang="en-US" dirty="0" smtClean="0"/>
              <a:t>&gt;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&lt;/</a:t>
            </a:r>
            <a:r>
              <a:rPr lang="en-US" dirty="0" err="1" smtClean="0"/>
              <a:t>fakultas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universitas</a:t>
            </a:r>
            <a:r>
              <a:rPr lang="en-US" dirty="0" smtClean="0"/>
              <a:t>&gt;</a:t>
            </a:r>
            <a:r>
              <a:rPr lang="en-US" dirty="0" err="1" smtClean="0"/>
              <a:t>Universitas</a:t>
            </a:r>
            <a:r>
              <a:rPr lang="en-US" dirty="0" smtClean="0"/>
              <a:t> Semarang&lt;/</a:t>
            </a:r>
            <a:r>
              <a:rPr lang="en-US" dirty="0" err="1" smtClean="0"/>
              <a:t>universitas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alamat</a:t>
            </a:r>
            <a:r>
              <a:rPr lang="en-US" dirty="0" smtClean="0"/>
              <a:t>&gt;</a:t>
            </a:r>
            <a:r>
              <a:rPr lang="en-US" dirty="0"/>
              <a:t>Jl. </a:t>
            </a:r>
            <a:r>
              <a:rPr lang="en-US" dirty="0" err="1" smtClean="0"/>
              <a:t>Soekarno-Hatta</a:t>
            </a:r>
            <a:r>
              <a:rPr lang="en-US" dirty="0" smtClean="0"/>
              <a:t>&lt;/</a:t>
            </a:r>
            <a:r>
              <a:rPr lang="en-US" dirty="0" err="1" smtClean="0"/>
              <a:t>alamat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kota</a:t>
            </a:r>
            <a:r>
              <a:rPr lang="en-US" dirty="0" smtClean="0"/>
              <a:t>&gt;Semarang&lt;/</a:t>
            </a:r>
            <a:r>
              <a:rPr lang="en-US" dirty="0" err="1" smtClean="0"/>
              <a:t>kota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propinsi</a:t>
            </a:r>
            <a:r>
              <a:rPr lang="en-US" dirty="0" smtClean="0"/>
              <a:t>&gt;</a:t>
            </a:r>
            <a:r>
              <a:rPr lang="en-US" dirty="0" err="1" smtClean="0"/>
              <a:t>Jawa</a:t>
            </a:r>
            <a:r>
              <a:rPr lang="en-US" dirty="0" smtClean="0"/>
              <a:t> Tengah&lt;/</a:t>
            </a:r>
            <a:r>
              <a:rPr lang="en-US" dirty="0" err="1" smtClean="0"/>
              <a:t>propinsi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kodepos</a:t>
            </a:r>
            <a:r>
              <a:rPr lang="en-US" dirty="0" smtClean="0"/>
              <a:t>&gt;</a:t>
            </a:r>
            <a:r>
              <a:rPr lang="en-US" dirty="0"/>
              <a:t>50196 </a:t>
            </a:r>
            <a:r>
              <a:rPr lang="en-US" dirty="0" smtClean="0"/>
              <a:t>&lt;/</a:t>
            </a:r>
            <a:r>
              <a:rPr lang="en-US" dirty="0" err="1" smtClean="0"/>
              <a:t>kodepos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telepon</a:t>
            </a:r>
            <a:r>
              <a:rPr lang="en-US" dirty="0" smtClean="0"/>
              <a:t>&gt;</a:t>
            </a:r>
            <a:r>
              <a:rPr lang="en-US" dirty="0"/>
              <a:t>(024) 670-2757 </a:t>
            </a:r>
            <a:r>
              <a:rPr lang="en-US" dirty="0" smtClean="0"/>
              <a:t>&lt;/</a:t>
            </a:r>
            <a:r>
              <a:rPr lang="en-US" dirty="0" err="1" smtClean="0"/>
              <a:t>telepon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&lt;email</a:t>
            </a:r>
            <a:r>
              <a:rPr lang="en-US" dirty="0" smtClean="0"/>
              <a:t>&gt;</a:t>
            </a:r>
            <a:r>
              <a:rPr lang="en-US" dirty="0" err="1" smtClean="0"/>
              <a:t>univ_smg@usm.ac.id</a:t>
            </a:r>
            <a:r>
              <a:rPr lang="en-US" dirty="0" smtClean="0"/>
              <a:t>&lt;</a:t>
            </a:r>
            <a:r>
              <a:rPr lang="en-US" dirty="0"/>
              <a:t>/email&gt;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/</a:t>
            </a:r>
            <a:r>
              <a:rPr lang="en-US" dirty="0" err="1" smtClean="0"/>
              <a:t>identitas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6077" y="6114291"/>
            <a:ext cx="305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usm.xml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3-19 at 9.25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5" r="32347" b="39636"/>
          <a:stretch/>
        </p:blipFill>
        <p:spPr>
          <a:xfrm>
            <a:off x="-1" y="1417638"/>
            <a:ext cx="9091589" cy="38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9"/>
            <a:ext cx="8229600" cy="1143000"/>
          </a:xfrm>
        </p:spPr>
        <p:txBody>
          <a:bodyPr/>
          <a:lstStyle/>
          <a:p>
            <a:r>
              <a:rPr lang="en-US" dirty="0" smtClean="0"/>
              <a:t>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1421"/>
            <a:ext cx="9144000" cy="5846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&lt;html&gt;</a:t>
            </a:r>
          </a:p>
          <a:p>
            <a:pPr marL="0" indent="0">
              <a:buNone/>
            </a:pPr>
            <a:r>
              <a:rPr lang="en-US" sz="1500" dirty="0"/>
              <a:t>&lt;head&gt;</a:t>
            </a:r>
          </a:p>
          <a:p>
            <a:pPr marL="0" indent="0">
              <a:buNone/>
            </a:pPr>
            <a:r>
              <a:rPr lang="en-US" sz="1500" dirty="0"/>
              <a:t>&lt;title&gt;</a:t>
            </a:r>
            <a:r>
              <a:rPr lang="en-US" sz="1500" dirty="0" err="1"/>
              <a:t>Jurusan</a:t>
            </a:r>
            <a:r>
              <a:rPr lang="en-US" sz="1500" dirty="0"/>
              <a:t>&lt;/title&gt;</a:t>
            </a:r>
          </a:p>
          <a:p>
            <a:pPr marL="0" indent="0">
              <a:buNone/>
            </a:pPr>
            <a:r>
              <a:rPr lang="en-US" sz="1500" dirty="0"/>
              <a:t>&lt;/head&gt;</a:t>
            </a:r>
          </a:p>
          <a:p>
            <a:pPr marL="0" indent="0">
              <a:buNone/>
            </a:pPr>
            <a:r>
              <a:rPr lang="en-US" sz="1500" dirty="0"/>
              <a:t>&lt;body&gt;</a:t>
            </a:r>
          </a:p>
          <a:p>
            <a:pPr marL="0" indent="0">
              <a:buNone/>
            </a:pP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&lt;h3&gt;</a:t>
            </a:r>
            <a:r>
              <a:rPr lang="en-US" sz="1500" dirty="0" err="1"/>
              <a:t>Identitas</a:t>
            </a:r>
            <a:r>
              <a:rPr lang="en-US" sz="1500" dirty="0"/>
              <a:t> </a:t>
            </a:r>
            <a:r>
              <a:rPr lang="en-US" sz="1500" dirty="0" err="1"/>
              <a:t>Jurusan</a:t>
            </a:r>
            <a:r>
              <a:rPr lang="en-US" sz="1500" dirty="0"/>
              <a:t>&lt;/h3&gt;</a:t>
            </a:r>
          </a:p>
          <a:p>
            <a:pPr marL="0" indent="0">
              <a:buNone/>
            </a:pPr>
            <a:r>
              <a:rPr lang="en-US" sz="1500" dirty="0"/>
              <a:t>&lt;?</a:t>
            </a:r>
            <a:r>
              <a:rPr lang="en-US" sz="1500" dirty="0" err="1"/>
              <a:t>php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$</a:t>
            </a:r>
            <a:r>
              <a:rPr lang="en-US" sz="1500" dirty="0" err="1"/>
              <a:t>usm</a:t>
            </a:r>
            <a:r>
              <a:rPr lang="en-US" sz="1500" dirty="0"/>
              <a:t> = new </a:t>
            </a:r>
            <a:r>
              <a:rPr lang="en-US" sz="1500" dirty="0" err="1"/>
              <a:t>SimpleXMLElement</a:t>
            </a:r>
            <a:r>
              <a:rPr lang="en-US" sz="1500" dirty="0"/>
              <a:t>('</a:t>
            </a:r>
            <a:r>
              <a:rPr lang="en-US" sz="1500" dirty="0" err="1"/>
              <a:t>usm.xml</a:t>
            </a:r>
            <a:r>
              <a:rPr lang="en-US" sz="1500" dirty="0"/>
              <a:t>', null, true);</a:t>
            </a:r>
          </a:p>
          <a:p>
            <a:pPr marL="0" indent="0">
              <a:buNone/>
            </a:pPr>
            <a:r>
              <a:rPr lang="en-US" sz="1500" dirty="0"/>
              <a:t>echo "</a:t>
            </a:r>
          </a:p>
          <a:p>
            <a:pPr marL="0" indent="0">
              <a:buNone/>
            </a:pPr>
            <a:r>
              <a:rPr lang="en-US" sz="1500" dirty="0"/>
              <a:t>&lt;table&gt;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progdi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progdi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fakultas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fakultas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universitas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universitas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alamat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alamat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&gt;&lt;td&gt;Kota&lt;/td&gt;&lt;td&gt;:&lt;/td&gt;&lt;td&gt;{$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kota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Kode</a:t>
            </a:r>
            <a:r>
              <a:rPr lang="en-US" sz="1500" dirty="0"/>
              <a:t> </a:t>
            </a:r>
            <a:r>
              <a:rPr lang="en-US" sz="1500" dirty="0" err="1"/>
              <a:t>Pos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kodepos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Nomor</a:t>
            </a:r>
            <a:r>
              <a:rPr lang="en-US" sz="1500" dirty="0"/>
              <a:t> </a:t>
            </a:r>
            <a:r>
              <a:rPr lang="en-US" sz="1500" dirty="0" err="1"/>
              <a:t>Telepon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telepon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&gt;&lt;td&gt;Email&lt;/td&gt;&lt;td&gt;:&lt;/td&gt;&lt;td&gt;{$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-&gt;email}&lt;/td&gt;&lt;/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&lt;/table&gt;";</a:t>
            </a:r>
          </a:p>
          <a:p>
            <a:pPr marL="0" indent="0">
              <a:buNone/>
            </a:pPr>
            <a:r>
              <a:rPr lang="en-US" sz="1500" dirty="0"/>
              <a:t>?</a:t>
            </a:r>
            <a:r>
              <a:rPr lang="en-US" sz="1500" dirty="0" smtClean="0"/>
              <a:t>&gt;&lt;</a:t>
            </a:r>
            <a:r>
              <a:rPr lang="en-US" sz="1500" dirty="0"/>
              <a:t>/body</a:t>
            </a:r>
            <a:r>
              <a:rPr lang="en-US" sz="1500" dirty="0" smtClean="0"/>
              <a:t>&gt;&lt;</a:t>
            </a:r>
            <a:r>
              <a:rPr lang="en-US" sz="1500" dirty="0"/>
              <a:t>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447" y="2845497"/>
            <a:ext cx="314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Simpan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usm.php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Hasilnya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3-20 at 1.47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r="62701" b="54449"/>
          <a:stretch/>
        </p:blipFill>
        <p:spPr>
          <a:xfrm>
            <a:off x="682124" y="1552067"/>
            <a:ext cx="7268158" cy="46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8792"/>
            <a:ext cx="4257399" cy="5359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/>
              <a:t>&lt;?</a:t>
            </a:r>
            <a:r>
              <a:rPr lang="nl-NL" sz="1800" dirty="0" err="1"/>
              <a:t>xml</a:t>
            </a:r>
            <a:r>
              <a:rPr lang="nl-NL" sz="1800" dirty="0"/>
              <a:t> </a:t>
            </a:r>
            <a:r>
              <a:rPr lang="nl-NL" sz="1800" dirty="0" err="1"/>
              <a:t>version</a:t>
            </a:r>
            <a:r>
              <a:rPr lang="nl-NL" sz="1800" dirty="0"/>
              <a:t>="1.0"?&gt;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books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buku</a:t>
            </a:r>
            <a:r>
              <a:rPr lang="nl-NL" sz="1800" dirty="0"/>
              <a:t> </a:t>
            </a:r>
            <a:r>
              <a:rPr lang="nl-NL" sz="1800" dirty="0" err="1"/>
              <a:t>isbn</a:t>
            </a:r>
            <a:r>
              <a:rPr lang="nl-NL" sz="1800" dirty="0"/>
              <a:t>="978-1594489501"&gt;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judul</a:t>
            </a:r>
            <a:r>
              <a:rPr lang="nl-NL" sz="1800" dirty="0"/>
              <a:t>&gt;</a:t>
            </a:r>
            <a:r>
              <a:rPr lang="nl-NL" sz="1800" dirty="0" err="1"/>
              <a:t>Bumi</a:t>
            </a:r>
            <a:r>
              <a:rPr lang="nl-NL" sz="1800" dirty="0"/>
              <a:t> </a:t>
            </a:r>
            <a:r>
              <a:rPr lang="nl-NL" sz="1800" dirty="0" err="1"/>
              <a:t>Manusia</a:t>
            </a:r>
            <a:r>
              <a:rPr lang="nl-NL" sz="1800" dirty="0"/>
              <a:t>&lt;/</a:t>
            </a:r>
            <a:r>
              <a:rPr lang="nl-NL" sz="1800" dirty="0" err="1"/>
              <a:t>judul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pengarang</a:t>
            </a:r>
            <a:r>
              <a:rPr lang="nl-NL" sz="1800" dirty="0"/>
              <a:t>&gt;</a:t>
            </a:r>
            <a:r>
              <a:rPr lang="nl-NL" sz="1800" dirty="0" err="1"/>
              <a:t>Pramoedya</a:t>
            </a:r>
            <a:r>
              <a:rPr lang="nl-NL" sz="1800" dirty="0"/>
              <a:t> </a:t>
            </a:r>
            <a:r>
              <a:rPr lang="nl-NL" sz="1800" dirty="0" err="1"/>
              <a:t>Ananta</a:t>
            </a:r>
            <a:r>
              <a:rPr lang="nl-NL" sz="1800" dirty="0"/>
              <a:t> Toer&lt;/</a:t>
            </a:r>
            <a:r>
              <a:rPr lang="nl-NL" sz="1800" dirty="0" err="1"/>
              <a:t>pengarang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penerbit</a:t>
            </a:r>
            <a:r>
              <a:rPr lang="nl-NL" sz="1800" dirty="0"/>
              <a:t>&gt;</a:t>
            </a:r>
            <a:r>
              <a:rPr lang="nl-NL" sz="1800" dirty="0" err="1"/>
              <a:t>Lentera</a:t>
            </a:r>
            <a:r>
              <a:rPr lang="nl-NL" sz="1800" dirty="0"/>
              <a:t> </a:t>
            </a:r>
            <a:r>
              <a:rPr lang="nl-NL" sz="1800" dirty="0" err="1"/>
              <a:t>Dipantara</a:t>
            </a:r>
            <a:r>
              <a:rPr lang="nl-NL" sz="1800" dirty="0"/>
              <a:t>&lt;/</a:t>
            </a:r>
            <a:r>
              <a:rPr lang="nl-NL" sz="1800" dirty="0" err="1"/>
              <a:t>penerbit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harga</a:t>
            </a:r>
            <a:r>
              <a:rPr lang="nl-NL" sz="1800" dirty="0"/>
              <a:t>&gt;90000&lt;/</a:t>
            </a:r>
            <a:r>
              <a:rPr lang="nl-NL" sz="1800" dirty="0" err="1"/>
              <a:t>harga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&lt;/</a:t>
            </a:r>
            <a:r>
              <a:rPr lang="nl-NL" sz="1800" dirty="0" err="1"/>
              <a:t>buku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buku</a:t>
            </a:r>
            <a:r>
              <a:rPr lang="nl-NL" sz="1800" dirty="0"/>
              <a:t> </a:t>
            </a:r>
            <a:r>
              <a:rPr lang="nl-NL" sz="1800" dirty="0" err="1"/>
              <a:t>isbn</a:t>
            </a:r>
            <a:r>
              <a:rPr lang="nl-NL" sz="1800" dirty="0"/>
              <a:t>="979-1594329501"&gt;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judul</a:t>
            </a:r>
            <a:r>
              <a:rPr lang="nl-NL" sz="1800" dirty="0"/>
              <a:t>&gt;</a:t>
            </a:r>
            <a:r>
              <a:rPr lang="nl-NL" sz="1800" dirty="0" err="1"/>
              <a:t>Anak</a:t>
            </a:r>
            <a:r>
              <a:rPr lang="nl-NL" sz="1800" dirty="0"/>
              <a:t> </a:t>
            </a:r>
            <a:r>
              <a:rPr lang="nl-NL" sz="1800" dirty="0" err="1"/>
              <a:t>Semua</a:t>
            </a:r>
            <a:r>
              <a:rPr lang="nl-NL" sz="1800" dirty="0"/>
              <a:t> </a:t>
            </a:r>
            <a:r>
              <a:rPr lang="nl-NL" sz="1800" dirty="0" err="1"/>
              <a:t>Bangsa</a:t>
            </a:r>
            <a:r>
              <a:rPr lang="nl-NL" sz="1800" dirty="0"/>
              <a:t>&lt;/</a:t>
            </a:r>
            <a:r>
              <a:rPr lang="nl-NL" sz="1800" dirty="0" err="1"/>
              <a:t>judul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pengarang</a:t>
            </a:r>
            <a:r>
              <a:rPr lang="nl-NL" sz="1800" dirty="0"/>
              <a:t>&gt;</a:t>
            </a:r>
            <a:r>
              <a:rPr lang="nl-NL" sz="1800" dirty="0" err="1"/>
              <a:t>Pramoedya</a:t>
            </a:r>
            <a:r>
              <a:rPr lang="nl-NL" sz="1800" dirty="0"/>
              <a:t> </a:t>
            </a:r>
            <a:r>
              <a:rPr lang="nl-NL" sz="1800" dirty="0" err="1"/>
              <a:t>Ananta</a:t>
            </a:r>
            <a:r>
              <a:rPr lang="nl-NL" sz="1800" dirty="0"/>
              <a:t> Toer&lt;/</a:t>
            </a:r>
            <a:r>
              <a:rPr lang="nl-NL" sz="1800" dirty="0" err="1"/>
              <a:t>pengarang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penerbit</a:t>
            </a:r>
            <a:r>
              <a:rPr lang="nl-NL" sz="1800" dirty="0"/>
              <a:t>&gt;</a:t>
            </a:r>
            <a:r>
              <a:rPr lang="nl-NL" sz="1800" dirty="0" err="1"/>
              <a:t>Lentera</a:t>
            </a:r>
            <a:r>
              <a:rPr lang="nl-NL" sz="1800" dirty="0"/>
              <a:t> </a:t>
            </a:r>
            <a:r>
              <a:rPr lang="nl-NL" sz="1800" dirty="0" err="1"/>
              <a:t>Dipantara</a:t>
            </a:r>
            <a:r>
              <a:rPr lang="nl-NL" sz="1800" dirty="0"/>
              <a:t>&lt;/</a:t>
            </a:r>
            <a:r>
              <a:rPr lang="nl-NL" sz="1800" dirty="0" err="1"/>
              <a:t>penerbit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</a:t>
            </a:r>
            <a:r>
              <a:rPr lang="nl-NL" sz="1800" dirty="0" err="1"/>
              <a:t>harga</a:t>
            </a:r>
            <a:r>
              <a:rPr lang="nl-NL" sz="1800" dirty="0"/>
              <a:t>&gt;94000&lt;/</a:t>
            </a:r>
            <a:r>
              <a:rPr lang="nl-NL" sz="1800" dirty="0" err="1"/>
              <a:t>harga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&lt;/</a:t>
            </a:r>
            <a:r>
              <a:rPr lang="nl-NL" sz="1800" dirty="0" err="1"/>
              <a:t>buku</a:t>
            </a:r>
            <a:r>
              <a:rPr lang="nl-NL" sz="1800" dirty="0"/>
              <a:t>&gt;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57399" y="1528581"/>
            <a:ext cx="50064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&lt;</a:t>
            </a:r>
            <a:r>
              <a:rPr lang="nl-NL" dirty="0" err="1"/>
              <a:t>buku</a:t>
            </a:r>
            <a:r>
              <a:rPr lang="nl-NL" dirty="0"/>
              <a:t> </a:t>
            </a:r>
            <a:r>
              <a:rPr lang="nl-NL" dirty="0" err="1"/>
              <a:t>isbn</a:t>
            </a:r>
            <a:r>
              <a:rPr lang="nl-NL" dirty="0"/>
              <a:t>="980-1594489213"&gt;</a:t>
            </a:r>
          </a:p>
          <a:p>
            <a:r>
              <a:rPr lang="nl-NL" dirty="0"/>
              <a:t>&lt;</a:t>
            </a:r>
            <a:r>
              <a:rPr lang="nl-NL" dirty="0" err="1"/>
              <a:t>judul</a:t>
            </a:r>
            <a:r>
              <a:rPr lang="nl-NL" dirty="0"/>
              <a:t>&gt;</a:t>
            </a:r>
            <a:r>
              <a:rPr lang="nl-NL" dirty="0" err="1"/>
              <a:t>Jejak</a:t>
            </a:r>
            <a:r>
              <a:rPr lang="nl-NL" dirty="0"/>
              <a:t> </a:t>
            </a:r>
            <a:r>
              <a:rPr lang="nl-NL" dirty="0" err="1"/>
              <a:t>Langkah</a:t>
            </a:r>
            <a:r>
              <a:rPr lang="nl-NL" dirty="0"/>
              <a:t>&lt;/</a:t>
            </a:r>
            <a:r>
              <a:rPr lang="nl-NL" dirty="0" err="1"/>
              <a:t>judul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pengarang</a:t>
            </a:r>
            <a:r>
              <a:rPr lang="nl-NL" dirty="0"/>
              <a:t>&gt;</a:t>
            </a:r>
            <a:r>
              <a:rPr lang="nl-NL" dirty="0" err="1"/>
              <a:t>Pramoedya</a:t>
            </a:r>
            <a:r>
              <a:rPr lang="nl-NL" dirty="0"/>
              <a:t> </a:t>
            </a:r>
            <a:r>
              <a:rPr lang="nl-NL" dirty="0" err="1"/>
              <a:t>Ananta</a:t>
            </a:r>
            <a:r>
              <a:rPr lang="nl-NL" dirty="0"/>
              <a:t> Toer&lt;/</a:t>
            </a:r>
            <a:r>
              <a:rPr lang="nl-NL" dirty="0" err="1"/>
              <a:t>pengarang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penerbit</a:t>
            </a:r>
            <a:r>
              <a:rPr lang="nl-NL" dirty="0"/>
              <a:t>&gt;</a:t>
            </a:r>
            <a:r>
              <a:rPr lang="nl-NL" dirty="0" err="1"/>
              <a:t>Lentera</a:t>
            </a:r>
            <a:r>
              <a:rPr lang="nl-NL" dirty="0"/>
              <a:t> </a:t>
            </a:r>
            <a:r>
              <a:rPr lang="nl-NL" dirty="0" err="1"/>
              <a:t>Dipantara</a:t>
            </a:r>
            <a:r>
              <a:rPr lang="nl-NL" dirty="0"/>
              <a:t>&lt;/</a:t>
            </a:r>
            <a:r>
              <a:rPr lang="nl-NL" dirty="0" err="1"/>
              <a:t>penerbit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harga</a:t>
            </a:r>
            <a:r>
              <a:rPr lang="nl-NL" dirty="0"/>
              <a:t>&gt;98000&lt;/</a:t>
            </a:r>
            <a:r>
              <a:rPr lang="nl-NL" dirty="0" err="1"/>
              <a:t>harga</a:t>
            </a:r>
            <a:r>
              <a:rPr lang="nl-NL" dirty="0"/>
              <a:t>&gt;</a:t>
            </a:r>
          </a:p>
          <a:p>
            <a:r>
              <a:rPr lang="nl-NL" dirty="0"/>
              <a:t>&lt;/</a:t>
            </a:r>
            <a:r>
              <a:rPr lang="nl-NL" dirty="0" err="1"/>
              <a:t>buku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buku</a:t>
            </a:r>
            <a:r>
              <a:rPr lang="nl-NL" dirty="0"/>
              <a:t> </a:t>
            </a:r>
            <a:r>
              <a:rPr lang="nl-NL" dirty="0" err="1"/>
              <a:t>isbn</a:t>
            </a:r>
            <a:r>
              <a:rPr lang="nl-NL" dirty="0"/>
              <a:t>="985-1518789501"&gt;</a:t>
            </a:r>
          </a:p>
          <a:p>
            <a:r>
              <a:rPr lang="nl-NL" dirty="0"/>
              <a:t>&lt;</a:t>
            </a:r>
            <a:r>
              <a:rPr lang="nl-NL" dirty="0" err="1"/>
              <a:t>judul</a:t>
            </a:r>
            <a:r>
              <a:rPr lang="nl-NL" dirty="0"/>
              <a:t>&gt;</a:t>
            </a:r>
            <a:r>
              <a:rPr lang="nl-NL" dirty="0" err="1"/>
              <a:t>Rumah</a:t>
            </a:r>
            <a:r>
              <a:rPr lang="nl-NL" dirty="0"/>
              <a:t> </a:t>
            </a:r>
            <a:r>
              <a:rPr lang="nl-NL" dirty="0" err="1"/>
              <a:t>Kaca</a:t>
            </a:r>
            <a:r>
              <a:rPr lang="nl-NL" dirty="0"/>
              <a:t>&lt;/</a:t>
            </a:r>
            <a:r>
              <a:rPr lang="nl-NL" dirty="0" err="1"/>
              <a:t>judul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pengarang</a:t>
            </a:r>
            <a:r>
              <a:rPr lang="nl-NL" dirty="0"/>
              <a:t>&gt;</a:t>
            </a:r>
            <a:r>
              <a:rPr lang="nl-NL" dirty="0" err="1"/>
              <a:t>Pramoedya</a:t>
            </a:r>
            <a:r>
              <a:rPr lang="nl-NL" dirty="0"/>
              <a:t> </a:t>
            </a:r>
            <a:r>
              <a:rPr lang="nl-NL" dirty="0" err="1"/>
              <a:t>Ananta</a:t>
            </a:r>
            <a:r>
              <a:rPr lang="nl-NL" dirty="0"/>
              <a:t> Toer&lt;/</a:t>
            </a:r>
            <a:r>
              <a:rPr lang="nl-NL" dirty="0" err="1"/>
              <a:t>pengarang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penerbit</a:t>
            </a:r>
            <a:r>
              <a:rPr lang="nl-NL" dirty="0"/>
              <a:t>&gt;</a:t>
            </a:r>
            <a:r>
              <a:rPr lang="nl-NL" dirty="0" err="1"/>
              <a:t>Lentera</a:t>
            </a:r>
            <a:r>
              <a:rPr lang="nl-NL" dirty="0"/>
              <a:t> </a:t>
            </a:r>
            <a:r>
              <a:rPr lang="nl-NL" dirty="0" err="1"/>
              <a:t>Dipantara</a:t>
            </a:r>
            <a:r>
              <a:rPr lang="nl-NL" dirty="0"/>
              <a:t>&lt;/</a:t>
            </a:r>
            <a:r>
              <a:rPr lang="nl-NL" dirty="0" err="1"/>
              <a:t>penerbit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harga</a:t>
            </a:r>
            <a:r>
              <a:rPr lang="nl-NL" dirty="0"/>
              <a:t>&gt;84000&lt;/</a:t>
            </a:r>
            <a:r>
              <a:rPr lang="nl-NL" dirty="0" err="1"/>
              <a:t>harga</a:t>
            </a:r>
            <a:r>
              <a:rPr lang="nl-NL" dirty="0"/>
              <a:t>&gt;</a:t>
            </a:r>
          </a:p>
          <a:p>
            <a:r>
              <a:rPr lang="nl-NL" dirty="0"/>
              <a:t>&lt;/</a:t>
            </a:r>
            <a:r>
              <a:rPr lang="nl-NL" dirty="0" err="1"/>
              <a:t>buku</a:t>
            </a:r>
            <a:r>
              <a:rPr lang="nl-NL" dirty="0"/>
              <a:t>&gt;</a:t>
            </a:r>
          </a:p>
          <a:p>
            <a:r>
              <a:rPr lang="nl-NL" dirty="0"/>
              <a:t>&lt;/</a:t>
            </a:r>
            <a:r>
              <a:rPr lang="nl-NL" dirty="0" err="1"/>
              <a:t>books</a:t>
            </a:r>
            <a:r>
              <a:rPr lang="nl-NL" dirty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5007" y="6118800"/>
            <a:ext cx="254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Simpan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buku.xml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1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5697"/>
            <a:ext cx="4398529" cy="66923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table, </a:t>
            </a:r>
            <a:r>
              <a:rPr lang="en-US" dirty="0" err="1"/>
              <a:t>th</a:t>
            </a:r>
            <a:r>
              <a:rPr lang="en-US" dirty="0"/>
              <a:t>, td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   border: 1px solid black;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&lt;h3&gt;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&lt;/h3&gt;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books = new </a:t>
            </a:r>
            <a:r>
              <a:rPr lang="en-US" dirty="0" err="1"/>
              <a:t>SimpleXMLElement</a:t>
            </a:r>
            <a:r>
              <a:rPr lang="en-US" dirty="0"/>
              <a:t>('</a:t>
            </a:r>
            <a:r>
              <a:rPr lang="en-US" dirty="0" err="1"/>
              <a:t>buku.xml</a:t>
            </a:r>
            <a:r>
              <a:rPr lang="en-US" dirty="0"/>
              <a:t>', null, true);</a:t>
            </a:r>
          </a:p>
          <a:p>
            <a:pPr marL="0" indent="0">
              <a:buNone/>
            </a:pPr>
            <a:r>
              <a:rPr lang="en-US" dirty="0">
                <a:solidFill>
                  <a:srgbClr val="A6A6A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echo “&lt;</a:t>
            </a:r>
            <a:r>
              <a:rPr lang="en-US" dirty="0"/>
              <a:t>table&gt;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Judul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Pengarang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Penerbit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Harga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 smtClean="0"/>
              <a:t>&gt;"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6122" y="235158"/>
            <a:ext cx="4350244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A6A6A6"/>
              </a:solidFill>
            </a:endParaRPr>
          </a:p>
          <a:p>
            <a:r>
              <a:rPr lang="en-US" dirty="0" err="1"/>
              <a:t>foreach</a:t>
            </a:r>
            <a:r>
              <a:rPr lang="en-US" dirty="0"/>
              <a:t>($books as $</a:t>
            </a:r>
            <a:r>
              <a:rPr lang="en-US" dirty="0" err="1"/>
              <a:t>buku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echo "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width='200'&gt;{$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judul</a:t>
            </a:r>
            <a:r>
              <a:rPr lang="en-US" dirty="0"/>
              <a:t>}&lt;/td&gt;</a:t>
            </a:r>
          </a:p>
          <a:p>
            <a:r>
              <a:rPr lang="en-US" dirty="0"/>
              <a:t>&lt;td width='200'&gt;{$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pengarang</a:t>
            </a:r>
            <a:r>
              <a:rPr lang="en-US" dirty="0"/>
              <a:t>}&lt;/td&gt;</a:t>
            </a:r>
          </a:p>
          <a:p>
            <a:r>
              <a:rPr lang="en-US" dirty="0"/>
              <a:t>&lt;td width='130'&gt;{$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penerbit</a:t>
            </a:r>
            <a:r>
              <a:rPr lang="en-US" dirty="0"/>
              <a:t>}&lt;/td&gt;</a:t>
            </a:r>
          </a:p>
          <a:p>
            <a:r>
              <a:rPr lang="en-US" dirty="0"/>
              <a:t>&lt;td width='80</a:t>
            </a:r>
            <a:r>
              <a:rPr lang="en-US" dirty="0" smtClean="0"/>
              <a:t>'&gt;${$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harga</a:t>
            </a:r>
            <a:r>
              <a:rPr lang="en-US" dirty="0"/>
              <a:t>}&lt;/td&gt;</a:t>
            </a:r>
          </a:p>
          <a:p>
            <a:r>
              <a:rPr lang="en-US" dirty="0"/>
              <a:t>&lt;td width='130'&gt;{$</a:t>
            </a:r>
            <a:r>
              <a:rPr lang="en-US" dirty="0" err="1"/>
              <a:t>buku</a:t>
            </a:r>
            <a:r>
              <a:rPr lang="en-US" dirty="0"/>
              <a:t>['</a:t>
            </a:r>
            <a:r>
              <a:rPr lang="en-US" dirty="0" err="1"/>
              <a:t>isbn</a:t>
            </a:r>
            <a:r>
              <a:rPr lang="en-US" dirty="0"/>
              <a:t>']}&lt;/td&gt;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 smtClean="0"/>
              <a:t>&gt;"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echo '&lt;/table&gt;';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5869" y="6184840"/>
            <a:ext cx="31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Simpan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buku.php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3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3-19 at 10.52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r="37848" b="60621"/>
          <a:stretch/>
        </p:blipFill>
        <p:spPr>
          <a:xfrm>
            <a:off x="0" y="1417639"/>
            <a:ext cx="8891143" cy="28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7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690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XML</vt:lpstr>
      <vt:lpstr>Pengantar XML</vt:lpstr>
      <vt:lpstr>Contoh </vt:lpstr>
      <vt:lpstr>Hasil</vt:lpstr>
      <vt:lpstr>PHP </vt:lpstr>
      <vt:lpstr>Hasilnya </vt:lpstr>
      <vt:lpstr>Contoh</vt:lpstr>
      <vt:lpstr>PowerPoint Presentation</vt:lpstr>
      <vt:lpstr>Hasil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Zakki Abdillah</dc:creator>
  <cp:lastModifiedBy>Q.2.3</cp:lastModifiedBy>
  <cp:revision>20</cp:revision>
  <dcterms:created xsi:type="dcterms:W3CDTF">2015-03-19T14:15:20Z</dcterms:created>
  <dcterms:modified xsi:type="dcterms:W3CDTF">2015-04-29T04:58:48Z</dcterms:modified>
</cp:coreProperties>
</file>