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HTML – Form HTML Input – File PHP penerima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Foreach – IF - SWITCH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 Input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334800" y="2565000"/>
          <a:ext cx="8229240" cy="37443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Field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 HTML Form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Char(13)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Varchar(50)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Progdi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Enum(‘1’,’2’,’3’)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1=TI, 2=SI, 3=IK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Select-option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Kelas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Enum(‘pg’,’sr’)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Pg=Pagi, sr=Sore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Radio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Tgl_lahir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Minat1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Checkbox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Minat2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Checkbox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Password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Varchar(12)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Password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12" name="CustomShape 3"/>
          <p:cNvSpPr/>
          <p:nvPr/>
        </p:nvSpPr>
        <p:spPr>
          <a:xfrm>
            <a:off x="141840" y="1555560"/>
            <a:ext cx="8818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Buat form menggunakan HTML untuk menampung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dengan field berikut: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Tampilan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548640" y="2261160"/>
            <a:ext cx="4845600" cy="42850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57200" y="1254240"/>
            <a:ext cx="804600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Simpan dengan nama input.html, letakkan pada folder HTDOCS, misalkan: C:\xampp\htdocs\pweb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PHP penerima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417320"/>
            <a:ext cx="82285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Ketik kode berikut, simpan dengan nama terima.php pada folder sebelumnya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31520" y="2219040"/>
            <a:ext cx="5851800" cy="45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Hasil file terima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67160" y="1828800"/>
            <a:ext cx="4718520" cy="301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17720" y="2103120"/>
            <a:ext cx="5079600" cy="39474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Pengembangan File Terima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Pengujian kondisi menggunakan IF dan SWITCH...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rcRect l="0" t="0" r="6805" b="0"/>
          <a:stretch/>
        </p:blipFill>
        <p:spPr>
          <a:xfrm>
            <a:off x="5199840" y="2194560"/>
            <a:ext cx="3760560" cy="2285640"/>
          </a:xfrm>
          <a:prstGeom prst="rect">
            <a:avLst/>
          </a:prstGeom>
          <a:ln>
            <a:noFill/>
          </a:ln>
        </p:spPr>
      </p:pic>
      <p:sp>
        <p:nvSpPr>
          <p:cNvPr id="125" name="Line 3"/>
          <p:cNvSpPr/>
          <p:nvPr/>
        </p:nvSpPr>
        <p:spPr>
          <a:xfrm flipV="1">
            <a:off x="4480560" y="2926080"/>
            <a:ext cx="1097280" cy="914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"/>
          <p:cNvSpPr/>
          <p:nvPr/>
        </p:nvSpPr>
        <p:spPr>
          <a:xfrm>
            <a:off x="3749040" y="3200400"/>
            <a:ext cx="1645920" cy="2286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669280" y="5303520"/>
            <a:ext cx="2820600" cy="12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Hasil Pengembangan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819520" y="2614680"/>
            <a:ext cx="3504240" cy="16275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280160" y="1791720"/>
            <a:ext cx="6574320" cy="30538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188720" y="2743200"/>
            <a:ext cx="6665760" cy="822240"/>
          </a:xfrm>
          <a:prstGeom prst="rect">
            <a:avLst/>
          </a:prstGeom>
          <a:noFill/>
          <a:ln w="3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LibreOffice/5.1.4.2$Linux_X86_64 LibreOffice_project/10m0$Build-2</Application>
  <Words>106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2017-03-13T04:13:47Z</dcterms:created>
  <dc:creator>Q22-01</dc:creator>
  <dc:description/>
  <dc:language>en-US</dc:language>
  <cp:lastModifiedBy/>
  <dcterms:modified xsi:type="dcterms:W3CDTF">2017-03-20T12:13:55Z</dcterms:modified>
  <cp:revision>18</cp:revision>
  <dc:subject/>
  <dc:title>Modul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