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6217D27-E552-492F-8540-7C1D9058290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23A72E-D61B-43AA-BA36-DA5D2E20447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B948A8-F505-4D05-A3FC-8E8A8E19F2C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FCAFB5-ACAD-4A94-9AB6-46BB50B16BA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localhost/%5bnama_folder%5d/%5bnama_file%5d.php" TargetMode="External"/><Relationship Id="rId2" Type="http://schemas.openxmlformats.org/officeDocument/2006/relationships/hyperlink" Target="http://localhost/weblanjut/hello.php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/phpmyadmin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– Tabel – File koneksi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Menampilkan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menu “Browse”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2322360" y="2223360"/>
            <a:ext cx="4499640" cy="42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51051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Menu “Export”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914400" y="2382840"/>
            <a:ext cx="2666520" cy="1748880"/>
          </a:xfrm>
          <a:prstGeom prst="rect">
            <a:avLst/>
          </a:prstGeom>
          <a:ln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881280" y="4343400"/>
            <a:ext cx="6271200" cy="167616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5734080" y="6081840"/>
            <a:ext cx="1622880" cy="456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: 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231880" y="3072960"/>
            <a:ext cx="2627280" cy="364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Pastikan Memilih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 flipH="1">
            <a:off x="3885480" y="3257640"/>
            <a:ext cx="144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3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koneksi.php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51051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$server = "localhost";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$username = "root";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$password = “ftikusm";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$database = "weblanjut";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Koneksi dan memilih database di 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mysql_connect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($server,$username,$password) or die("Koneksi gagal");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mysql_select_db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($database) or die("Database tidak bisa dibuka");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kelas.php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143000"/>
            <a:ext cx="8229240" cy="548604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"koneksi.php";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$query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"select * from kelas";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$hasil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mysql_query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3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$query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 "Data Kelas FTIK : &lt;br&gt;";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$data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mysql_fetch_array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$hasil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</a:t>
            </a:r>
            <a:r>
              <a:rPr b="0" lang="en-US" sz="3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 "</a:t>
            </a: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$data[gedung]   $data[angka]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&lt;br&gt;";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409000" y="1905120"/>
            <a:ext cx="2377080" cy="364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Memasukkan Kunci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 flipH="1">
            <a:off x="3580560" y="2089800"/>
            <a:ext cx="182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3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4495680" y="2590920"/>
            <a:ext cx="380520" cy="837720"/>
          </a:xfrm>
          <a:prstGeom prst="rightBrace">
            <a:avLst>
              <a:gd name="adj1" fmla="val 8333"/>
              <a:gd name="adj2" fmla="val 50000"/>
            </a:avLst>
          </a:prstGeom>
          <a:noFill/>
          <a:ln w="2232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5079240" y="2825280"/>
            <a:ext cx="1651680" cy="364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Perintah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2402280" y="6095880"/>
            <a:ext cx="3076920" cy="364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Nama Kolom di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 flipH="1" flipV="1">
            <a:off x="3048120" y="5409360"/>
            <a:ext cx="15192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3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9"/>
          <p:cNvSpPr/>
          <p:nvPr/>
        </p:nvSpPr>
        <p:spPr>
          <a:xfrm flipV="1">
            <a:off x="4644000" y="5367960"/>
            <a:ext cx="19008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3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Tampilkan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Tampilkan nomor urut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terbaru ada di awal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Ruangan di Gedung M saja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Ruangan di Gedung Q dan Lantai 1 saja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Semua ruangan di lantai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 Menjalankan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Buka Web Browser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Firefox, Chrome, Opera, dll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Ketik alamat url di address bar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http://localhost/[nama_folder]/[nama_file].php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Contoh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http://localhost/weblanjut/hello.php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RDBMS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– MySQL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RDBMS = Software Database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Contoh : MySQL, SQL Server, Oracle, dll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Syarat dasar : Storage, Transaksi, Administrasi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: PHPMyAdmin, Navicat, SQL Plus, dll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PHPMyAdmin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Akses :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http://localhost/phpmyadmin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: root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 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Membuat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Nama Database : “weblanjut”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Picture 5" descr=""/>
          <p:cNvPicPr/>
          <p:nvPr/>
        </p:nvPicPr>
        <p:blipFill>
          <a:blip r:embed="rId1"/>
          <a:stretch/>
        </p:blipFill>
        <p:spPr>
          <a:xfrm>
            <a:off x="685800" y="2362320"/>
            <a:ext cx="7758720" cy="1180800"/>
          </a:xfrm>
          <a:prstGeom prst="rect">
            <a:avLst/>
          </a:prstGeom>
          <a:ln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2"/>
          <a:stretch/>
        </p:blipFill>
        <p:spPr>
          <a:xfrm>
            <a:off x="685800" y="3727080"/>
            <a:ext cx="4114440" cy="221616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4858200" y="4650480"/>
            <a:ext cx="3631680" cy="364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Pembuatan Database Berhasil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Membuat Tabel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Nama Tabel : “kelas”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Jumlah Kolom :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685800" y="2895480"/>
            <a:ext cx="7772040" cy="18799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6609960" y="4853880"/>
            <a:ext cx="2106000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: 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Mengatur Kolom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Nama Kolom : id_kelas, gedung, angka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0400" y="4737240"/>
            <a:ext cx="85906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kolom </a:t>
            </a:r>
            <a:r>
              <a:rPr b="1" lang="en-US" sz="2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id_kelas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sebagai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Key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autoincrement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210000" y="5282640"/>
            <a:ext cx="2601360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: Save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68560" y="5282640"/>
            <a:ext cx="54921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Storage Engine diganti :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InnoDB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7" descr=""/>
          <p:cNvPicPr/>
          <p:nvPr/>
        </p:nvPicPr>
        <p:blipFill>
          <a:blip r:embed="rId1"/>
          <a:stretch/>
        </p:blipFill>
        <p:spPr>
          <a:xfrm>
            <a:off x="762120" y="2362320"/>
            <a:ext cx="7619760" cy="222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Pembuatan Tabel Berhasil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1981080" y="1649160"/>
            <a:ext cx="5105160" cy="492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menu “Insert”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1676520" y="2209680"/>
            <a:ext cx="5638320" cy="388548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7121160" y="6081840"/>
            <a:ext cx="1622880" cy="456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: 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Application>LibreOffice/5.1.4.2$Linux_X86_64 LibreOffice_project/10m0$Build-2</Application>
  <Words>316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very</dc:creator>
  <dc:description/>
  <dc:language>en-US</dc:language>
  <cp:lastModifiedBy/>
  <dcterms:modified xsi:type="dcterms:W3CDTF">2017-03-20T10:16:31Z</dcterms:modified>
  <cp:revision>147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