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62" r:id="rId3"/>
    <p:sldId id="263" r:id="rId4"/>
    <p:sldId id="257" r:id="rId5"/>
    <p:sldId id="265" r:id="rId6"/>
    <p:sldId id="267" r:id="rId7"/>
    <p:sldId id="268" r:id="rId8"/>
    <p:sldId id="266" r:id="rId9"/>
    <p:sldId id="264" r:id="rId10"/>
    <p:sldId id="258" r:id="rId11"/>
    <p:sldId id="269" r:id="rId12"/>
    <p:sldId id="270" r:id="rId13"/>
    <p:sldId id="260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99690" autoAdjust="0"/>
  </p:normalViewPr>
  <p:slideViewPr>
    <p:cSldViewPr>
      <p:cViewPr varScale="1">
        <p:scale>
          <a:sx n="75" d="100"/>
          <a:sy n="75" d="100"/>
        </p:scale>
        <p:origin x="-5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0051C-5D5B-4CF6-9193-3B9BD1240B8C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5C474-76AE-4ECB-BFAD-0C3A96C45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9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C474-76AE-4ECB-BFAD-0C3A96C458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C474-76AE-4ECB-BFAD-0C3A96C4585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C474-76AE-4ECB-BFAD-0C3A96C4585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C474-76AE-4ECB-BFAD-0C3A96C4585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5C474-76AE-4ECB-BFAD-0C3A96C4585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localhost/weblanju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eblanjut/hello.php" TargetMode="External"/><Relationship Id="rId2" Type="http://schemas.openxmlformats.org/officeDocument/2006/relationships/hyperlink" Target="http://localhost/%5bnama_folder%5d/%5bnama_file%5d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Struktur</a:t>
            </a:r>
            <a:r>
              <a:rPr lang="en-US" dirty="0" smtClean="0"/>
              <a:t> Program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Praktikum</a:t>
            </a:r>
            <a:r>
              <a:rPr lang="en-US" dirty="0" smtClean="0"/>
              <a:t>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Variabel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2209800"/>
            <a:ext cx="7620000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 smtClean="0"/>
              <a:t>&lt;?</a:t>
            </a:r>
            <a:r>
              <a:rPr lang="en-US" sz="3200" b="1" dirty="0" err="1" smtClean="0"/>
              <a:t>php</a:t>
            </a: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// </a:t>
            </a:r>
            <a:r>
              <a:rPr lang="en-US" sz="3200" b="1" dirty="0" err="1" smtClean="0"/>
              <a:t>nama</a:t>
            </a:r>
            <a:r>
              <a:rPr lang="en-US" sz="3200" b="1" dirty="0" smtClean="0"/>
              <a:t> file : variabel.php</a:t>
            </a:r>
          </a:p>
          <a:p>
            <a:pPr>
              <a:buNone/>
            </a:pPr>
            <a:r>
              <a:rPr lang="en-US" sz="3200" b="1" dirty="0" smtClean="0"/>
              <a:t>$nama1 = “</a:t>
            </a:r>
            <a:r>
              <a:rPr lang="en-US" sz="3200" b="1" dirty="0" err="1" smtClean="0"/>
              <a:t>Tulis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Nama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Anda</a:t>
            </a:r>
            <a:r>
              <a:rPr lang="en-US" sz="3200" b="1" dirty="0" smtClean="0"/>
              <a:t>”;</a:t>
            </a:r>
          </a:p>
          <a:p>
            <a:pPr>
              <a:buNone/>
            </a:pPr>
            <a:r>
              <a:rPr lang="en-US" sz="3200" b="1" dirty="0" smtClean="0"/>
              <a:t>$nama2 = “</a:t>
            </a:r>
            <a:r>
              <a:rPr lang="en-US" sz="3200" b="1" dirty="0" err="1" smtClean="0"/>
              <a:t>Tulis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Nama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Teman</a:t>
            </a:r>
            <a:r>
              <a:rPr lang="en-US" sz="3200" b="1" dirty="0" smtClean="0"/>
              <a:t>”;</a:t>
            </a:r>
          </a:p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echo "&lt;</a:t>
            </a:r>
            <a:r>
              <a:rPr lang="en-US" sz="3200" b="1" dirty="0" err="1" smtClean="0"/>
              <a:t>br</a:t>
            </a:r>
            <a:r>
              <a:rPr lang="en-US" sz="3200" b="1" dirty="0" smtClean="0"/>
              <a:t>&gt; </a:t>
            </a:r>
            <a:r>
              <a:rPr lang="en-US" sz="3200" b="1" dirty="0" err="1" smtClean="0"/>
              <a:t>Variabel</a:t>
            </a:r>
            <a:r>
              <a:rPr lang="en-US" sz="3200" b="1" dirty="0" smtClean="0"/>
              <a:t> \$nama1 = $nama1";</a:t>
            </a:r>
          </a:p>
          <a:p>
            <a:pPr>
              <a:buNone/>
            </a:pPr>
            <a:r>
              <a:rPr lang="en-US" sz="3200" b="1" dirty="0" smtClean="0"/>
              <a:t>echo "&lt;</a:t>
            </a:r>
            <a:r>
              <a:rPr lang="en-US" sz="3200" b="1" dirty="0" err="1" smtClean="0"/>
              <a:t>br</a:t>
            </a:r>
            <a:r>
              <a:rPr lang="en-US" sz="3200" b="1" dirty="0" smtClean="0"/>
              <a:t>&gt; </a:t>
            </a:r>
            <a:r>
              <a:rPr lang="en-US" sz="3200" b="1" dirty="0" err="1" smtClean="0"/>
              <a:t>Variabel</a:t>
            </a:r>
            <a:r>
              <a:rPr lang="en-US" sz="3200" b="1" dirty="0" smtClean="0"/>
              <a:t> \$nama2 = $nama2";</a:t>
            </a:r>
          </a:p>
          <a:p>
            <a:pPr>
              <a:buNone/>
            </a:pPr>
            <a:r>
              <a:rPr lang="en-US" sz="3200" b="1" dirty="0" smtClean="0"/>
              <a:t>?&gt;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104900"/>
            <a:ext cx="7620000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mendeklarasikan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di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perlu</a:t>
            </a:r>
            <a:r>
              <a:rPr lang="en-US" sz="2400" dirty="0" smtClean="0"/>
              <a:t>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</a:t>
            </a:r>
            <a:r>
              <a:rPr lang="en-US" dirty="0" err="1" smtClean="0"/>
              <a:t>nama</a:t>
            </a:r>
            <a:r>
              <a:rPr lang="en-US" dirty="0" smtClean="0"/>
              <a:t> file : variabel2.php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fakultas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"FTIK";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jurusan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smtClean="0"/>
              <a:t>“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";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echo "Saya </a:t>
            </a:r>
            <a:r>
              <a:rPr lang="es-ES" dirty="0" err="1"/>
              <a:t>kuliah</a:t>
            </a:r>
            <a:r>
              <a:rPr lang="es-ES" dirty="0"/>
              <a:t> </a:t>
            </a:r>
            <a:r>
              <a:rPr lang="es-ES" dirty="0" smtClean="0">
                <a:solidFill>
                  <a:srgbClr val="FF0000"/>
                </a:solidFill>
              </a:rPr>
              <a:t>$</a:t>
            </a:r>
            <a:r>
              <a:rPr lang="es-ES" dirty="0" err="1">
                <a:solidFill>
                  <a:srgbClr val="FF0000"/>
                </a:solidFill>
              </a:rPr>
              <a:t>jurusan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smtClean="0"/>
              <a:t>di </a:t>
            </a:r>
            <a:r>
              <a:rPr lang="es-ES" dirty="0" smtClean="0">
                <a:solidFill>
                  <a:srgbClr val="FF0000"/>
                </a:solidFill>
              </a:rPr>
              <a:t>$</a:t>
            </a:r>
            <a:r>
              <a:rPr lang="es-ES" dirty="0" err="1" smtClean="0">
                <a:solidFill>
                  <a:srgbClr val="FF0000"/>
                </a:solidFill>
              </a:rPr>
              <a:t>fakultas</a:t>
            </a:r>
            <a:r>
              <a:rPr lang="es-ES" dirty="0" smtClean="0"/>
              <a:t>”;</a:t>
            </a:r>
          </a:p>
          <a:p>
            <a:pPr marL="0" indent="0">
              <a:buNone/>
            </a:pPr>
            <a:r>
              <a:rPr lang="en-US" dirty="0" smtClean="0"/>
              <a:t>echo </a:t>
            </a:r>
            <a:r>
              <a:rPr lang="en-US" dirty="0"/>
              <a:t>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 marL="0" indent="0">
              <a:buNone/>
            </a:pP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&lt;?=$</a:t>
            </a:r>
            <a:r>
              <a:rPr lang="en-US" dirty="0" err="1">
                <a:solidFill>
                  <a:srgbClr val="FF0000"/>
                </a:solidFill>
              </a:rPr>
              <a:t>jurusan</a:t>
            </a:r>
            <a:r>
              <a:rPr lang="en-US" dirty="0" smtClean="0">
                <a:solidFill>
                  <a:srgbClr val="FF0000"/>
                </a:solidFill>
              </a:rPr>
              <a:t>?&gt; </a:t>
            </a:r>
            <a:r>
              <a:rPr lang="en-US" dirty="0" smtClean="0"/>
              <a:t>di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&lt;?=$</a:t>
            </a:r>
            <a:r>
              <a:rPr lang="en-US" dirty="0" err="1">
                <a:solidFill>
                  <a:srgbClr val="FF0000"/>
                </a:solidFill>
              </a:rPr>
              <a:t>fakultas</a:t>
            </a:r>
            <a:r>
              <a:rPr lang="en-US" dirty="0">
                <a:solidFill>
                  <a:srgbClr val="FF0000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7536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Apa</a:t>
            </a:r>
            <a:r>
              <a:rPr lang="en-US" dirty="0" smtClean="0">
                <a:solidFill>
                  <a:srgbClr val="FF0000"/>
                </a:solidFill>
              </a:rPr>
              <a:t> Yang Salah?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</a:t>
            </a:r>
            <a:r>
              <a:rPr lang="en-US" dirty="0" err="1" smtClean="0"/>
              <a:t>nama</a:t>
            </a:r>
            <a:r>
              <a:rPr lang="en-US" dirty="0" smtClean="0"/>
              <a:t> file : variabel3.php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kota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“Semarang";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propinsi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“</a:t>
            </a:r>
            <a:r>
              <a:rPr lang="en-US" dirty="0" err="1" smtClean="0"/>
              <a:t>Jawa</a:t>
            </a:r>
            <a:r>
              <a:rPr lang="en-US" dirty="0" smtClean="0"/>
              <a:t> Tengah";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Ibukota</a:t>
            </a:r>
            <a:r>
              <a:rPr lang="en-US" dirty="0" smtClean="0"/>
              <a:t> &lt;?=$</a:t>
            </a:r>
            <a:r>
              <a:rPr lang="en-US" dirty="0" err="1" smtClean="0"/>
              <a:t>propinsi</a:t>
            </a:r>
            <a:r>
              <a:rPr lang="en-US" dirty="0" smtClean="0"/>
              <a:t>?&gt; </a:t>
            </a:r>
            <a:r>
              <a:rPr lang="en-US" dirty="0"/>
              <a:t>di </a:t>
            </a:r>
            <a:r>
              <a:rPr lang="en-US" dirty="0" smtClean="0"/>
              <a:t>&lt;?=$</a:t>
            </a:r>
            <a:r>
              <a:rPr lang="en-US" dirty="0" err="1" smtClean="0"/>
              <a:t>kota</a:t>
            </a:r>
            <a:r>
              <a:rPr lang="en-US" dirty="0" smtClean="0"/>
              <a:t>?&gt;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 smtClean="0"/>
              <a:t>“</a:t>
            </a:r>
            <a:r>
              <a:rPr lang="en-US" dirty="0" err="1" smtClean="0"/>
              <a:t>Ibukota</a:t>
            </a:r>
            <a:r>
              <a:rPr lang="en-US" dirty="0" smtClean="0"/>
              <a:t> $</a:t>
            </a:r>
            <a:r>
              <a:rPr lang="en-US" dirty="0" err="1" smtClean="0"/>
              <a:t>propinsi</a:t>
            </a:r>
            <a:r>
              <a:rPr lang="en-US" dirty="0" smtClean="0"/>
              <a:t> di $</a:t>
            </a:r>
            <a:r>
              <a:rPr lang="en-US" dirty="0" err="1" smtClean="0"/>
              <a:t>kota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934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Mengirim</a:t>
            </a:r>
            <a:r>
              <a:rPr lang="en-US" b="1" dirty="0" smtClean="0"/>
              <a:t> </a:t>
            </a:r>
            <a:r>
              <a:rPr lang="en-US" b="1" dirty="0" err="1" smtClean="0"/>
              <a:t>variabel</a:t>
            </a:r>
            <a:r>
              <a:rPr lang="en-US" b="1" dirty="0" smtClean="0"/>
              <a:t> </a:t>
            </a:r>
            <a:r>
              <a:rPr lang="en-US" b="1" dirty="0" err="1" smtClean="0"/>
              <a:t>melalui</a:t>
            </a:r>
            <a:r>
              <a:rPr lang="en-US" b="1" dirty="0" smtClean="0"/>
              <a:t> Form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7391400" cy="52629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/>
              <a:t> &lt;html&gt;</a:t>
            </a:r>
          </a:p>
          <a:p>
            <a:r>
              <a:rPr lang="en-US" sz="2400" b="1" dirty="0" smtClean="0"/>
              <a:t>	&lt;head&gt;</a:t>
            </a:r>
          </a:p>
          <a:p>
            <a:r>
              <a:rPr lang="en-US" sz="2400" b="1" dirty="0" smtClean="0"/>
              <a:t>		&lt;title&gt; </a:t>
            </a:r>
            <a:r>
              <a:rPr lang="en-US" sz="2400" b="1" dirty="0" err="1" smtClean="0"/>
              <a:t>Halaman</a:t>
            </a:r>
            <a:r>
              <a:rPr lang="en-US" sz="2400" b="1" dirty="0" smtClean="0"/>
              <a:t> Web </a:t>
            </a:r>
            <a:r>
              <a:rPr lang="en-US" sz="2400" b="1" dirty="0" err="1" smtClean="0"/>
              <a:t>Pengirim</a:t>
            </a:r>
            <a:r>
              <a:rPr lang="en-US" sz="2400" b="1" dirty="0" smtClean="0"/>
              <a:t> &lt;/title&gt;</a:t>
            </a:r>
          </a:p>
          <a:p>
            <a:r>
              <a:rPr lang="en-US" sz="2400" b="1" dirty="0" smtClean="0"/>
              <a:t>	&lt;/head&gt;</a:t>
            </a:r>
          </a:p>
          <a:p>
            <a:r>
              <a:rPr lang="en-US" sz="2400" b="1" dirty="0" smtClean="0"/>
              <a:t> 	&lt;body&gt;</a:t>
            </a:r>
          </a:p>
          <a:p>
            <a:r>
              <a:rPr lang="en-US" sz="2400" b="1" dirty="0" smtClean="0"/>
              <a:t>		</a:t>
            </a:r>
            <a:r>
              <a:rPr lang="en-US" sz="2400" b="1" dirty="0" err="1" smtClean="0"/>
              <a:t>Variabel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nama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dikirim</a:t>
            </a:r>
            <a:r>
              <a:rPr lang="en-US" sz="2400" b="1" dirty="0" smtClean="0"/>
              <a:t> : </a:t>
            </a:r>
          </a:p>
          <a:p>
            <a:r>
              <a:rPr lang="en-US" sz="2400" b="1" dirty="0" smtClean="0"/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&lt;form </a:t>
            </a:r>
            <a:r>
              <a:rPr lang="en-US" sz="2400" b="1" dirty="0" smtClean="0">
                <a:solidFill>
                  <a:srgbClr val="FF0000"/>
                </a:solidFill>
              </a:rPr>
              <a:t>name="data" action</a:t>
            </a:r>
            <a:r>
              <a:rPr lang="en-US" sz="2400" b="1" dirty="0" smtClean="0">
                <a:solidFill>
                  <a:srgbClr val="FF0000"/>
                </a:solidFill>
              </a:rPr>
              <a:t>=“terima.php” method="post"&gt;</a:t>
            </a:r>
          </a:p>
          <a:p>
            <a:r>
              <a:rPr lang="en-US" sz="2400" b="1" dirty="0" smtClean="0"/>
              <a:t>   		</a:t>
            </a:r>
            <a:r>
              <a:rPr lang="en-US" sz="2400" b="1" dirty="0" err="1" smtClean="0"/>
              <a:t>Masukkan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Nama</a:t>
            </a:r>
            <a:r>
              <a:rPr lang="en-US" sz="2400" b="1" dirty="0" smtClean="0"/>
              <a:t> :</a:t>
            </a:r>
          </a:p>
          <a:p>
            <a:r>
              <a:rPr lang="en-US" sz="2400" b="1" dirty="0" smtClean="0"/>
              <a:t>   		&lt;</a:t>
            </a:r>
            <a:r>
              <a:rPr lang="en-US" sz="2400" b="1" dirty="0" err="1" smtClean="0"/>
              <a:t>br</a:t>
            </a:r>
            <a:r>
              <a:rPr lang="en-US" sz="2400" b="1" dirty="0" smtClean="0"/>
              <a:t>&gt;&lt;input type="text" </a:t>
            </a:r>
            <a:r>
              <a:rPr lang="en-US" sz="2400" b="1" dirty="0" smtClean="0">
                <a:solidFill>
                  <a:srgbClr val="FF0000"/>
                </a:solidFill>
              </a:rPr>
              <a:t>name="</a:t>
            </a:r>
            <a:r>
              <a:rPr lang="en-US" sz="2400" b="1" dirty="0" err="1" smtClean="0">
                <a:solidFill>
                  <a:srgbClr val="FF0000"/>
                </a:solidFill>
              </a:rPr>
              <a:t>nama</a:t>
            </a:r>
            <a:r>
              <a:rPr lang="en-US" sz="2400" b="1" dirty="0" smtClean="0">
                <a:solidFill>
                  <a:srgbClr val="FF0000"/>
                </a:solidFill>
              </a:rPr>
              <a:t>"</a:t>
            </a:r>
            <a:r>
              <a:rPr lang="en-US" sz="2400" b="1" dirty="0" smtClean="0"/>
              <a:t>&gt;</a:t>
            </a:r>
          </a:p>
          <a:p>
            <a:r>
              <a:rPr lang="en-US" sz="2400" b="1" dirty="0" smtClean="0"/>
              <a:t> 		&lt;</a:t>
            </a:r>
            <a:r>
              <a:rPr lang="en-US" sz="2400" b="1" dirty="0" err="1" smtClean="0"/>
              <a:t>br</a:t>
            </a:r>
            <a:r>
              <a:rPr lang="en-US" sz="2400" b="1" dirty="0" smtClean="0"/>
              <a:t>&gt;&lt;input type="submit" value="</a:t>
            </a:r>
            <a:r>
              <a:rPr lang="en-US" sz="2400" b="1" dirty="0" err="1" smtClean="0"/>
              <a:t>Kirim</a:t>
            </a:r>
            <a:r>
              <a:rPr lang="en-US" sz="2400" b="1" dirty="0" smtClean="0"/>
              <a:t>"&gt;</a:t>
            </a:r>
          </a:p>
          <a:p>
            <a:r>
              <a:rPr lang="en-US" sz="2400" b="1" dirty="0" smtClean="0"/>
              <a:t>		</a:t>
            </a:r>
            <a:r>
              <a:rPr lang="en-US" sz="2400" b="1" dirty="0" smtClean="0">
                <a:solidFill>
                  <a:srgbClr val="FF0000"/>
                </a:solidFill>
              </a:rPr>
              <a:t>&lt;/form&gt;</a:t>
            </a:r>
          </a:p>
          <a:p>
            <a:r>
              <a:rPr lang="en-US" sz="2400" b="1" dirty="0" smtClean="0"/>
              <a:t>	&lt;/body&gt;</a:t>
            </a:r>
          </a:p>
          <a:p>
            <a:r>
              <a:rPr lang="en-US" sz="2400" b="1" dirty="0" smtClean="0"/>
              <a:t>&lt;/html&gt;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899467"/>
            <a:ext cx="2844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Nama</a:t>
            </a:r>
            <a:r>
              <a:rPr lang="en-US" sz="2400" dirty="0" smtClean="0"/>
              <a:t> File : kirim.php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Menerima</a:t>
            </a:r>
            <a:r>
              <a:rPr lang="en-US" b="1" dirty="0" smtClean="0"/>
              <a:t> </a:t>
            </a:r>
            <a:r>
              <a:rPr lang="en-US" b="1" dirty="0" err="1" smtClean="0"/>
              <a:t>variabel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Form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1981200"/>
            <a:ext cx="7086600" cy="31700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b="1" dirty="0" smtClean="0"/>
              <a:t>&lt;?</a:t>
            </a:r>
            <a:r>
              <a:rPr lang="en-US" sz="4000" b="1" dirty="0" err="1" smtClean="0"/>
              <a:t>php</a:t>
            </a:r>
            <a:endParaRPr lang="en-US" sz="4000" b="1" dirty="0" smtClean="0"/>
          </a:p>
          <a:p>
            <a:r>
              <a:rPr lang="en-US" sz="4000" b="1" dirty="0" smtClean="0"/>
              <a:t>$</a:t>
            </a:r>
            <a:r>
              <a:rPr lang="en-US" sz="4000" b="1" dirty="0" err="1" smtClean="0"/>
              <a:t>nama</a:t>
            </a:r>
            <a:r>
              <a:rPr lang="en-US" sz="4000" b="1" dirty="0" smtClean="0"/>
              <a:t> = $_POST["</a:t>
            </a:r>
            <a:r>
              <a:rPr lang="en-US" sz="4000" b="1" dirty="0" err="1" smtClean="0"/>
              <a:t>nama</a:t>
            </a:r>
            <a:r>
              <a:rPr lang="en-US" sz="4000" b="1" dirty="0" smtClean="0"/>
              <a:t>"];</a:t>
            </a:r>
          </a:p>
          <a:p>
            <a:endParaRPr lang="en-US" sz="4000" b="1" dirty="0" smtClean="0"/>
          </a:p>
          <a:p>
            <a:r>
              <a:rPr lang="en-US" sz="4000" b="1" dirty="0" smtClean="0"/>
              <a:t>echo “</a:t>
            </a:r>
            <a:r>
              <a:rPr lang="en-US" sz="4000" b="1" dirty="0" err="1" smtClean="0"/>
              <a:t>Selamat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Datang</a:t>
            </a:r>
            <a:r>
              <a:rPr lang="en-US" sz="4000" b="1" dirty="0" smtClean="0"/>
              <a:t> $</a:t>
            </a:r>
            <a:r>
              <a:rPr lang="en-US" sz="4000" b="1" dirty="0" err="1" smtClean="0"/>
              <a:t>nama</a:t>
            </a:r>
            <a:r>
              <a:rPr lang="en-US" sz="4000" b="1" dirty="0" smtClean="0"/>
              <a:t>”;</a:t>
            </a:r>
          </a:p>
          <a:p>
            <a:r>
              <a:rPr lang="en-US" sz="4000" b="1" dirty="0" smtClean="0"/>
              <a:t>?&gt;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3034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Nama</a:t>
            </a:r>
            <a:r>
              <a:rPr lang="en-US" sz="2400" dirty="0" smtClean="0"/>
              <a:t> File : terima.php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Persiapan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Siapkan</a:t>
            </a:r>
            <a:r>
              <a:rPr lang="en-US" b="1" dirty="0" smtClean="0"/>
              <a:t> Editor</a:t>
            </a:r>
          </a:p>
          <a:p>
            <a:pPr lvl="1"/>
            <a:r>
              <a:rPr lang="en-US" dirty="0" smtClean="0"/>
              <a:t>Notepad++, Adobe Dreamweaver, </a:t>
            </a:r>
            <a:r>
              <a:rPr lang="en-US" dirty="0" err="1" smtClean="0"/>
              <a:t>phpDesigner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Buat</a:t>
            </a:r>
            <a:r>
              <a:rPr lang="en-US" b="1" dirty="0" smtClean="0"/>
              <a:t> Folder</a:t>
            </a:r>
          </a:p>
          <a:p>
            <a:pPr lvl="1"/>
            <a:r>
              <a:rPr lang="en-US" dirty="0" smtClean="0"/>
              <a:t>C:\AppServ\www\[nama_folder]</a:t>
            </a:r>
          </a:p>
          <a:p>
            <a:pPr lvl="1"/>
            <a:r>
              <a:rPr lang="en-US" dirty="0" err="1" smtClean="0"/>
              <a:t>Nanti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file </a:t>
            </a:r>
            <a:r>
              <a:rPr lang="en-US" dirty="0" err="1" smtClean="0"/>
              <a:t>diletakkan</a:t>
            </a:r>
            <a:r>
              <a:rPr lang="en-US" dirty="0" smtClean="0"/>
              <a:t> </a:t>
            </a:r>
            <a:r>
              <a:rPr lang="en-US" dirty="0" err="1" smtClean="0"/>
              <a:t>disini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err="1" smtClean="0"/>
              <a:t>Cek</a:t>
            </a:r>
            <a:r>
              <a:rPr lang="en-US" b="1" dirty="0" smtClean="0"/>
              <a:t> di Web Browser</a:t>
            </a:r>
          </a:p>
          <a:p>
            <a:pPr lvl="1"/>
            <a:r>
              <a:rPr lang="en-US" dirty="0" smtClean="0"/>
              <a:t>http://localhost/[nama_folder]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Misal</a:t>
            </a:r>
            <a:r>
              <a:rPr lang="en-US" dirty="0" smtClean="0"/>
              <a:t> : folder </a:t>
            </a:r>
            <a:r>
              <a:rPr lang="en-US" dirty="0" err="1" smtClean="0"/>
              <a:t>bernama</a:t>
            </a:r>
            <a:r>
              <a:rPr lang="en-US" dirty="0" smtClean="0"/>
              <a:t> “</a:t>
            </a:r>
            <a:r>
              <a:rPr lang="en-US" dirty="0" err="1" smtClean="0"/>
              <a:t>weblanjut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179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 err="1" smtClean="0"/>
              <a:t>Akses</a:t>
            </a:r>
            <a:r>
              <a:rPr lang="en-US" b="1" dirty="0" smtClean="0"/>
              <a:t> :</a:t>
            </a:r>
          </a:p>
          <a:p>
            <a:pPr lvl="1"/>
            <a:r>
              <a:rPr lang="en-US" dirty="0" smtClean="0">
                <a:hlinkClick r:id="rId2"/>
              </a:rPr>
              <a:t>http://localhost/weblanjut/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819399"/>
            <a:ext cx="5638800" cy="34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Menampilkan</a:t>
            </a:r>
            <a:r>
              <a:rPr lang="en-US" b="1" dirty="0" smtClean="0"/>
              <a:t> </a:t>
            </a:r>
            <a:r>
              <a:rPr lang="en-US" b="1" dirty="0" err="1" smtClean="0"/>
              <a:t>Tulisan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Ketikkan</a:t>
            </a:r>
            <a:r>
              <a:rPr lang="en-US" sz="2800" dirty="0" smtClean="0"/>
              <a:t> script </a:t>
            </a:r>
            <a:r>
              <a:rPr lang="en-US" sz="2800" dirty="0" err="1" smtClean="0"/>
              <a:t>dibawah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, </a:t>
            </a:r>
            <a:r>
              <a:rPr lang="en-US" sz="2800" dirty="0" err="1" smtClean="0"/>
              <a:t>simpan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nama</a:t>
            </a:r>
            <a:r>
              <a:rPr lang="en-US" sz="2800" dirty="0" smtClean="0"/>
              <a:t> </a:t>
            </a:r>
            <a:r>
              <a:rPr lang="en-US" sz="2800" dirty="0" err="1" smtClean="0"/>
              <a:t>hello.php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914400" y="1905000"/>
            <a:ext cx="7239000" cy="48320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 smtClean="0"/>
              <a:t>&lt;html&gt;</a:t>
            </a:r>
          </a:p>
          <a:p>
            <a:pPr>
              <a:buNone/>
            </a:pPr>
            <a:r>
              <a:rPr lang="en-US" sz="2800" b="1" dirty="0" smtClean="0"/>
              <a:t>	&lt;head&gt;</a:t>
            </a:r>
          </a:p>
          <a:p>
            <a:pPr>
              <a:buNone/>
            </a:pPr>
            <a:r>
              <a:rPr lang="en-US" sz="2800" b="1" dirty="0" smtClean="0"/>
              <a:t>		&lt;title&gt;</a:t>
            </a:r>
            <a:r>
              <a:rPr lang="en-US" sz="2800" b="1" dirty="0" err="1" smtClean="0"/>
              <a:t>Pemrograman</a:t>
            </a:r>
            <a:r>
              <a:rPr lang="en-US" sz="2800" b="1" dirty="0" smtClean="0"/>
              <a:t> PHP&lt;/title&gt;</a:t>
            </a:r>
          </a:p>
          <a:p>
            <a:pPr>
              <a:buNone/>
            </a:pPr>
            <a:r>
              <a:rPr lang="en-US" sz="2800" b="1" dirty="0" smtClean="0"/>
              <a:t>	&lt;/head&gt;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&lt;body&gt;</a:t>
            </a:r>
          </a:p>
          <a:p>
            <a:pPr>
              <a:buNone/>
            </a:pPr>
            <a:r>
              <a:rPr lang="en-US" sz="2800" b="1" dirty="0" smtClean="0"/>
              <a:t>		&lt;?</a:t>
            </a:r>
            <a:r>
              <a:rPr lang="en-US" sz="2800" b="1" dirty="0" err="1" smtClean="0"/>
              <a:t>php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			echo “</a:t>
            </a:r>
            <a:r>
              <a:rPr lang="en-US" sz="2800" b="1" dirty="0" err="1" smtClean="0"/>
              <a:t>Belajar</a:t>
            </a:r>
            <a:r>
              <a:rPr lang="en-US" sz="2800" b="1" dirty="0" smtClean="0"/>
              <a:t> PHP”;</a:t>
            </a:r>
          </a:p>
          <a:p>
            <a:pPr>
              <a:buNone/>
            </a:pPr>
            <a:r>
              <a:rPr lang="en-US" sz="2800" b="1" dirty="0" smtClean="0"/>
              <a:t>		?&gt;</a:t>
            </a:r>
          </a:p>
          <a:p>
            <a:pPr>
              <a:buNone/>
            </a:pPr>
            <a:r>
              <a:rPr lang="en-US" sz="2800" b="1" dirty="0" smtClean="0"/>
              <a:t>	&lt;/body&gt;</a:t>
            </a:r>
          </a:p>
          <a:p>
            <a:pPr>
              <a:buNone/>
            </a:pPr>
            <a:r>
              <a:rPr lang="en-US" sz="2800" b="1" dirty="0" smtClean="0"/>
              <a:t>&lt;/html&gt;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Menjalankan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 err="1" smtClean="0"/>
              <a:t>Buka</a:t>
            </a:r>
            <a:r>
              <a:rPr lang="en-US" b="1" dirty="0" smtClean="0"/>
              <a:t> Web Browser</a:t>
            </a:r>
          </a:p>
          <a:p>
            <a:pPr lvl="1"/>
            <a:r>
              <a:rPr lang="en-US" dirty="0" smtClean="0"/>
              <a:t>Firefox, Chrome, Opera, </a:t>
            </a:r>
            <a:r>
              <a:rPr lang="en-US" dirty="0" err="1" smtClean="0"/>
              <a:t>dll</a:t>
            </a:r>
            <a:endParaRPr lang="en-US" dirty="0"/>
          </a:p>
          <a:p>
            <a:r>
              <a:rPr lang="en-US" b="1" dirty="0" err="1" smtClean="0"/>
              <a:t>Ketik</a:t>
            </a:r>
            <a:r>
              <a:rPr lang="en-US" b="1" dirty="0" smtClean="0"/>
              <a:t> </a:t>
            </a:r>
            <a:r>
              <a:rPr lang="en-US" b="1" dirty="0" err="1" smtClean="0"/>
              <a:t>alamat</a:t>
            </a:r>
            <a:r>
              <a:rPr lang="en-US" b="1" dirty="0" smtClean="0"/>
              <a:t> </a:t>
            </a:r>
            <a:r>
              <a:rPr lang="en-US" b="1" dirty="0" err="1" smtClean="0"/>
              <a:t>url</a:t>
            </a:r>
            <a:r>
              <a:rPr lang="en-US" b="1" dirty="0" smtClean="0"/>
              <a:t> di address bar</a:t>
            </a:r>
          </a:p>
          <a:p>
            <a:pPr lvl="1"/>
            <a:r>
              <a:rPr lang="en-US" dirty="0" smtClean="0">
                <a:hlinkClick r:id="rId2"/>
              </a:rPr>
              <a:t>http://localhost/[nama_folder]/[nama_file].php</a:t>
            </a:r>
            <a:endParaRPr lang="en-US" dirty="0" smtClean="0"/>
          </a:p>
          <a:p>
            <a:r>
              <a:rPr lang="en-US" b="1" dirty="0" err="1" smtClean="0"/>
              <a:t>Contoh</a:t>
            </a:r>
            <a:r>
              <a:rPr lang="en-US" b="1" dirty="0" smtClean="0"/>
              <a:t> :</a:t>
            </a:r>
          </a:p>
          <a:p>
            <a:pPr lvl="1"/>
            <a:r>
              <a:rPr lang="en-US" dirty="0" smtClean="0">
                <a:hlinkClick r:id="rId3"/>
              </a:rPr>
              <a:t>http://localhost/weblanjut/hello.php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01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err="1" smtClean="0"/>
              <a:t>Tanpa</a:t>
            </a:r>
            <a:r>
              <a:rPr lang="en-US" dirty="0" smtClean="0"/>
              <a:t> Tag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&lt;?</a:t>
            </a:r>
            <a:r>
              <a:rPr lang="en-US" sz="4000" b="1" dirty="0" err="1" smtClean="0"/>
              <a:t>php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//</a:t>
            </a:r>
            <a:r>
              <a:rPr lang="en-US" sz="4000" b="1" dirty="0" err="1" smtClean="0"/>
              <a:t>nama</a:t>
            </a:r>
            <a:r>
              <a:rPr lang="en-US" sz="4000" b="1" dirty="0" smtClean="0"/>
              <a:t> file : </a:t>
            </a:r>
            <a:r>
              <a:rPr lang="en-US" sz="4000" b="1" dirty="0" err="1" smtClean="0"/>
              <a:t>teks.php</a:t>
            </a:r>
            <a:endParaRPr lang="en-US" sz="4000" b="1" dirty="0"/>
          </a:p>
          <a:p>
            <a:pPr marL="0" indent="0">
              <a:buNone/>
            </a:pPr>
            <a:r>
              <a:rPr lang="en-US" sz="4000" b="1" dirty="0"/>
              <a:t>echo "</a:t>
            </a:r>
            <a:r>
              <a:rPr lang="en-US" sz="4000" b="1" dirty="0" err="1"/>
              <a:t>Selamat</a:t>
            </a:r>
            <a:r>
              <a:rPr lang="en-US" sz="4000" b="1" dirty="0"/>
              <a:t> </a:t>
            </a:r>
            <a:r>
              <a:rPr lang="en-US" sz="4000" b="1" dirty="0" err="1"/>
              <a:t>Pagi</a:t>
            </a:r>
            <a:r>
              <a:rPr lang="en-US" sz="4000" b="1" dirty="0"/>
              <a:t>! ";</a:t>
            </a:r>
          </a:p>
          <a:p>
            <a:pPr marL="0" indent="0">
              <a:buNone/>
            </a:pPr>
            <a:r>
              <a:rPr lang="en-US" sz="4000" b="1" dirty="0"/>
              <a:t>echo "</a:t>
            </a:r>
            <a:r>
              <a:rPr lang="en-US" sz="4000" b="1" dirty="0" err="1"/>
              <a:t>Ini</a:t>
            </a:r>
            <a:r>
              <a:rPr lang="en-US" sz="4000" b="1" dirty="0"/>
              <a:t> </a:t>
            </a:r>
            <a:r>
              <a:rPr lang="en-US" sz="4000" b="1" dirty="0" err="1"/>
              <a:t>akan</a:t>
            </a:r>
            <a:r>
              <a:rPr lang="en-US" sz="4000" b="1" dirty="0"/>
              <a:t> </a:t>
            </a:r>
            <a:r>
              <a:rPr lang="en-US" sz="4000" b="1" dirty="0" err="1"/>
              <a:t>mendatar</a:t>
            </a:r>
            <a:r>
              <a:rPr lang="en-US" sz="4000" b="1" dirty="0"/>
              <a:t>";</a:t>
            </a:r>
          </a:p>
          <a:p>
            <a:pPr marL="0" indent="0">
              <a:buNone/>
            </a:pPr>
            <a:r>
              <a:rPr lang="en-US" sz="4000" b="1" dirty="0"/>
              <a:t>echo "&lt;</a:t>
            </a:r>
            <a:r>
              <a:rPr lang="en-US" sz="4000" b="1" dirty="0" err="1"/>
              <a:t>br</a:t>
            </a:r>
            <a:r>
              <a:rPr lang="en-US" sz="4000" b="1" dirty="0"/>
              <a:t>&gt;";</a:t>
            </a:r>
          </a:p>
          <a:p>
            <a:pPr marL="0" indent="0">
              <a:buNone/>
            </a:pPr>
            <a:r>
              <a:rPr lang="en-US" sz="4000" b="1" dirty="0"/>
              <a:t>echo "Yang </a:t>
            </a:r>
            <a:r>
              <a:rPr lang="en-US" sz="4000" b="1" dirty="0" err="1"/>
              <a:t>ini</a:t>
            </a:r>
            <a:r>
              <a:rPr lang="en-US" sz="4000" b="1" dirty="0"/>
              <a:t> </a:t>
            </a:r>
            <a:r>
              <a:rPr lang="en-US" sz="4000" b="1" dirty="0" err="1"/>
              <a:t>ada</a:t>
            </a:r>
            <a:r>
              <a:rPr lang="en-US" sz="4000" b="1" dirty="0"/>
              <a:t> </a:t>
            </a:r>
            <a:r>
              <a:rPr lang="en-US" sz="4000" b="1" dirty="0" err="1"/>
              <a:t>dibawahnya</a:t>
            </a:r>
            <a:r>
              <a:rPr lang="en-US" sz="4000" b="1" dirty="0" smtClean="0"/>
              <a:t>";</a:t>
            </a:r>
            <a:endParaRPr lang="en-US" sz="4000" b="1" dirty="0"/>
          </a:p>
          <a:p>
            <a:pPr marL="0" indent="0">
              <a:buNone/>
            </a:pPr>
            <a:r>
              <a:rPr lang="en-US" sz="4000" b="1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474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Apa</a:t>
            </a:r>
            <a:r>
              <a:rPr lang="en-US" dirty="0" smtClean="0">
                <a:solidFill>
                  <a:srgbClr val="FF0000"/>
                </a:solidFill>
              </a:rPr>
              <a:t> Yang Salah?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b="1" dirty="0"/>
              <a:t>&lt;?</a:t>
            </a:r>
            <a:r>
              <a:rPr lang="es-ES" sz="4000" b="1" dirty="0" err="1" smtClean="0"/>
              <a:t>php</a:t>
            </a:r>
            <a:r>
              <a:rPr lang="es-ES" sz="4000" b="1" dirty="0" smtClean="0"/>
              <a:t/>
            </a:r>
            <a:br>
              <a:rPr lang="es-ES" sz="4000" b="1" dirty="0" smtClean="0"/>
            </a:br>
            <a:r>
              <a:rPr lang="es-ES" sz="4000" b="1" dirty="0" smtClean="0"/>
              <a:t>//</a:t>
            </a:r>
            <a:r>
              <a:rPr lang="es-ES" sz="4000" b="1" dirty="0" err="1" smtClean="0"/>
              <a:t>nama</a:t>
            </a:r>
            <a:r>
              <a:rPr lang="es-ES" sz="4000" b="1" dirty="0" smtClean="0"/>
              <a:t> file : teks2.php</a:t>
            </a:r>
            <a:endParaRPr lang="es-ES" sz="4000" b="1" dirty="0"/>
          </a:p>
          <a:p>
            <a:pPr marL="0" indent="0">
              <a:buNone/>
            </a:pPr>
            <a:r>
              <a:rPr lang="es-ES" sz="4000" b="1" dirty="0"/>
              <a:t>echo "&lt;h3&gt;</a:t>
            </a:r>
            <a:r>
              <a:rPr lang="es-ES" sz="4000" b="1" dirty="0" err="1"/>
              <a:t>Ini</a:t>
            </a:r>
            <a:r>
              <a:rPr lang="es-ES" sz="4000" b="1" dirty="0"/>
              <a:t> </a:t>
            </a:r>
            <a:r>
              <a:rPr lang="es-ES" sz="4000" b="1" dirty="0" err="1"/>
              <a:t>Judul</a:t>
            </a:r>
            <a:r>
              <a:rPr lang="es-ES" sz="4000" b="1" dirty="0"/>
              <a:t>&lt;/h3&gt;"</a:t>
            </a:r>
          </a:p>
          <a:p>
            <a:pPr marL="0" indent="0">
              <a:buNone/>
            </a:pPr>
            <a:r>
              <a:rPr lang="es-ES" sz="4000" b="1" dirty="0"/>
              <a:t>echo </a:t>
            </a:r>
            <a:r>
              <a:rPr lang="es-ES" sz="4000" b="1" dirty="0" err="1"/>
              <a:t>Ini</a:t>
            </a:r>
            <a:r>
              <a:rPr lang="es-ES" sz="4000" b="1" dirty="0"/>
              <a:t> sub </a:t>
            </a:r>
            <a:r>
              <a:rPr lang="es-ES" sz="4000" b="1" dirty="0" err="1"/>
              <a:t>judul</a:t>
            </a:r>
            <a:r>
              <a:rPr lang="es-ES" sz="4000" b="1" dirty="0"/>
              <a:t>";</a:t>
            </a:r>
          </a:p>
          <a:p>
            <a:pPr marL="0" indent="0">
              <a:buNone/>
            </a:pPr>
            <a:r>
              <a:rPr lang="es-ES" sz="4000" b="1" dirty="0"/>
              <a:t>&lt;</a:t>
            </a:r>
            <a:r>
              <a:rPr lang="es-ES" sz="4000" b="1" dirty="0" err="1"/>
              <a:t>br</a:t>
            </a:r>
            <a:r>
              <a:rPr lang="es-ES" sz="4000" b="1" dirty="0"/>
              <a:t>&gt;;</a:t>
            </a:r>
          </a:p>
          <a:p>
            <a:pPr marL="0" indent="0">
              <a:buNone/>
            </a:pPr>
            <a:r>
              <a:rPr lang="es-ES" sz="4000" b="1" dirty="0"/>
              <a:t>echo "</a:t>
            </a:r>
            <a:r>
              <a:rPr lang="es-ES" sz="4000" b="1" dirty="0" err="1"/>
              <a:t>Ini</a:t>
            </a:r>
            <a:r>
              <a:rPr lang="es-ES" sz="4000" b="1" dirty="0"/>
              <a:t> </a:t>
            </a:r>
            <a:r>
              <a:rPr lang="es-ES" sz="4000" b="1" dirty="0" err="1"/>
              <a:t>akan</a:t>
            </a:r>
            <a:r>
              <a:rPr lang="es-ES" sz="4000" b="1" dirty="0"/>
              <a:t> </a:t>
            </a:r>
            <a:r>
              <a:rPr lang="es-ES" sz="4000" b="1" dirty="0" err="1"/>
              <a:t>tercetak</a:t>
            </a:r>
            <a:r>
              <a:rPr lang="es-ES" sz="4000" b="1" dirty="0"/>
              <a:t> </a:t>
            </a:r>
            <a:r>
              <a:rPr lang="es-ES" sz="4000" b="1" dirty="0" err="1"/>
              <a:t>dibawah</a:t>
            </a:r>
            <a:r>
              <a:rPr lang="es-ES" sz="4000" b="1" dirty="0" smtClean="0"/>
              <a:t>";</a:t>
            </a:r>
            <a:endParaRPr lang="es-ES" sz="4000" b="1" dirty="0"/>
          </a:p>
          <a:p>
            <a:pPr marL="0" indent="0">
              <a:buNone/>
            </a:pPr>
            <a:r>
              <a:rPr lang="es-ES" sz="4000" b="1" dirty="0"/>
              <a:t>?&gt;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087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rmAutofit/>
          </a:bodyPr>
          <a:lstStyle/>
          <a:p>
            <a:r>
              <a:rPr lang="en-US" dirty="0" smtClean="0"/>
              <a:t>PHP INFO</a:t>
            </a:r>
            <a:br>
              <a:rPr lang="en-US" dirty="0" smtClean="0"/>
            </a:br>
            <a:r>
              <a:rPr lang="en-US" dirty="0" err="1" smtClean="0"/>
              <a:t>nama</a:t>
            </a:r>
            <a:r>
              <a:rPr lang="en-US" dirty="0" smtClean="0"/>
              <a:t> file : </a:t>
            </a:r>
            <a:r>
              <a:rPr lang="en-US" dirty="0" err="1" smtClean="0"/>
              <a:t>phpinfo.php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200400"/>
            <a:ext cx="8229600" cy="25908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&lt;?</a:t>
            </a:r>
            <a:r>
              <a:rPr lang="en-US" sz="4800" dirty="0" err="1" smtClean="0"/>
              <a:t>php</a:t>
            </a:r>
            <a:endParaRPr lang="en-US" sz="4800" dirty="0" smtClean="0"/>
          </a:p>
          <a:p>
            <a:pPr marL="0" indent="0">
              <a:buNone/>
            </a:pPr>
            <a:r>
              <a:rPr lang="en-US" sz="4800" dirty="0"/>
              <a:t>	</a:t>
            </a:r>
            <a:r>
              <a:rPr lang="en-US" sz="4800" dirty="0" err="1" smtClean="0"/>
              <a:t>phpinfo</a:t>
            </a:r>
            <a:r>
              <a:rPr lang="en-US" sz="4800" dirty="0" smtClean="0"/>
              <a:t>();</a:t>
            </a:r>
          </a:p>
          <a:p>
            <a:pPr marL="0" indent="0">
              <a:buNone/>
            </a:pPr>
            <a:r>
              <a:rPr lang="en-US" sz="4800" dirty="0" smtClean="0"/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700" y="2190690"/>
            <a:ext cx="8229600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Fungsi</a:t>
            </a:r>
            <a:r>
              <a:rPr lang="en-US" sz="2400" b="1" dirty="0" smtClean="0"/>
              <a:t> : </a:t>
            </a:r>
          </a:p>
          <a:p>
            <a:r>
              <a:rPr lang="en-US" sz="2400" b="1" dirty="0" err="1" smtClean="0"/>
              <a:t>Menampilkan</a:t>
            </a:r>
            <a:r>
              <a:rPr lang="en-US" sz="2400" b="1" dirty="0" smtClean="0"/>
              <a:t> Detail Web Server </a:t>
            </a:r>
            <a:r>
              <a:rPr lang="en-US" sz="2400" b="1" dirty="0" err="1" smtClean="0"/>
              <a:t>beserta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konfigurasinya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7513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Menampilkan</a:t>
            </a:r>
            <a:r>
              <a:rPr lang="en-US" sz="3600" dirty="0" smtClean="0"/>
              <a:t> </a:t>
            </a:r>
            <a:r>
              <a:rPr lang="en-US" sz="3600" dirty="0" err="1" smtClean="0"/>
              <a:t>Tanggal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Waktu</a:t>
            </a:r>
            <a:r>
              <a:rPr lang="en-US" sz="3600" dirty="0" smtClean="0"/>
              <a:t> </a:t>
            </a:r>
            <a:r>
              <a:rPr lang="en-US" sz="3600" dirty="0" err="1" smtClean="0"/>
              <a:t>Sekarang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 smtClean="0"/>
              <a:t>&lt;?</a:t>
            </a:r>
            <a:r>
              <a:rPr lang="en-US" sz="4400" b="1" dirty="0" err="1" smtClean="0"/>
              <a:t>php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/>
              <a:t>//</a:t>
            </a:r>
            <a:r>
              <a:rPr lang="en-US" sz="4400" b="1" dirty="0" err="1" smtClean="0"/>
              <a:t>nama</a:t>
            </a:r>
            <a:r>
              <a:rPr lang="en-US" sz="4400" b="1" dirty="0" smtClean="0"/>
              <a:t> file : </a:t>
            </a:r>
            <a:r>
              <a:rPr lang="en-US" sz="4400" b="1" dirty="0" err="1" smtClean="0"/>
              <a:t>tanggal.php</a:t>
            </a: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 smtClean="0"/>
              <a:t>echo </a:t>
            </a:r>
            <a:r>
              <a:rPr lang="en-US" sz="4400" b="1" dirty="0"/>
              <a:t>date("l, d F Y");</a:t>
            </a:r>
          </a:p>
          <a:p>
            <a:pPr marL="0" indent="0">
              <a:buNone/>
            </a:pPr>
            <a:r>
              <a:rPr lang="en-US" sz="4400" b="1" dirty="0"/>
              <a:t>echo "&lt;</a:t>
            </a:r>
            <a:r>
              <a:rPr lang="en-US" sz="4400" b="1" dirty="0" err="1"/>
              <a:t>br</a:t>
            </a:r>
            <a:r>
              <a:rPr lang="en-US" sz="4400" b="1" dirty="0"/>
              <a:t>&gt;";</a:t>
            </a:r>
          </a:p>
          <a:p>
            <a:pPr marL="0" indent="0">
              <a:buNone/>
            </a:pPr>
            <a:r>
              <a:rPr lang="en-US" sz="4400" b="1" dirty="0"/>
              <a:t>echo date("</a:t>
            </a:r>
            <a:r>
              <a:rPr lang="en-US" sz="4400" b="1" dirty="0" err="1"/>
              <a:t>H:i:s</a:t>
            </a:r>
            <a:r>
              <a:rPr lang="en-US" sz="4400" b="1" dirty="0"/>
              <a:t> \W\I\B</a:t>
            </a:r>
            <a:r>
              <a:rPr lang="en-US" sz="4400" b="1" dirty="0" smtClean="0"/>
              <a:t>");</a:t>
            </a:r>
            <a:br>
              <a:rPr lang="en-US" sz="4400" b="1" dirty="0" smtClean="0"/>
            </a:br>
            <a:r>
              <a:rPr lang="en-US" sz="4400" b="1" dirty="0" smtClean="0"/>
              <a:t>?&gt;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2553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</TotalTime>
  <Words>238</Words>
  <Application>Microsoft Office PowerPoint</Application>
  <PresentationFormat>On-screen Show (4:3)</PresentationFormat>
  <Paragraphs>117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Struktur Program PHP</vt:lpstr>
      <vt:lpstr>Langkah Persiapan</vt:lpstr>
      <vt:lpstr>Misal : folder bernama “weblanjut”</vt:lpstr>
      <vt:lpstr>Menampilkan Tulisan</vt:lpstr>
      <vt:lpstr>Cara Menjalankan</vt:lpstr>
      <vt:lpstr>PHP Tanpa Tag HTML</vt:lpstr>
      <vt:lpstr>Apa Yang Salah?</vt:lpstr>
      <vt:lpstr>PHP INFO nama file : phpinfo.php</vt:lpstr>
      <vt:lpstr>Menampilkan Tanggal dan Waktu Sekarang</vt:lpstr>
      <vt:lpstr>Variabel</vt:lpstr>
      <vt:lpstr>Variabel</vt:lpstr>
      <vt:lpstr>Apa Yang Salah?</vt:lpstr>
      <vt:lpstr>Mengirim variabel melalui Form</vt:lpstr>
      <vt:lpstr>Menerima variabel dari Form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Program PHP</dc:title>
  <dc:creator>very</dc:creator>
  <cp:lastModifiedBy>Ple-Q</cp:lastModifiedBy>
  <cp:revision>105</cp:revision>
  <dcterms:created xsi:type="dcterms:W3CDTF">2006-08-16T00:00:00Z</dcterms:created>
  <dcterms:modified xsi:type="dcterms:W3CDTF">2013-01-15T03:45:13Z</dcterms:modified>
</cp:coreProperties>
</file>