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2" r:id="rId4"/>
    <p:sldId id="273" r:id="rId5"/>
    <p:sldId id="281" r:id="rId6"/>
    <p:sldId id="282" r:id="rId7"/>
    <p:sldId id="274" r:id="rId8"/>
    <p:sldId id="275" r:id="rId9"/>
    <p:sldId id="257" r:id="rId10"/>
    <p:sldId id="276" r:id="rId11"/>
    <p:sldId id="277" r:id="rId12"/>
    <p:sldId id="279" r:id="rId13"/>
    <p:sldId id="280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94D8-006A-430D-9CFD-FCBB540FB8B4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EAF3-91F0-44F4-B1A5-6F1BA6A63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EAF3-91F0-44F4-B1A5-6F1BA6A630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EAF3-91F0-44F4-B1A5-6F1BA6A6303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lanjut/hello.php" TargetMode="External"/><Relationship Id="rId2" Type="http://schemas.openxmlformats.org/officeDocument/2006/relationships/hyperlink" Target="http://localhost/%5bnama_folder%5d/%5bnama_file%5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ondisi.php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head&gt;&lt;title&gt;</a:t>
            </a:r>
            <a:r>
              <a:rPr lang="en-US" dirty="0" err="1" smtClean="0"/>
              <a:t>Kondisi</a:t>
            </a:r>
            <a:r>
              <a:rPr lang="en-US" dirty="0" smtClean="0"/>
              <a:t>&lt;/</a:t>
            </a:r>
            <a:r>
              <a:rPr lang="en-US" dirty="0"/>
              <a:t>title</a:t>
            </a:r>
            <a:r>
              <a:rPr lang="en-US" dirty="0" smtClean="0"/>
              <a:t>&gt;&lt;/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action="</a:t>
            </a:r>
            <a:r>
              <a:rPr lang="en-US" dirty="0" err="1">
                <a:solidFill>
                  <a:srgbClr val="FF0000"/>
                </a:solidFill>
              </a:rPr>
              <a:t>gender.php</a:t>
            </a:r>
            <a:r>
              <a:rPr lang="en-US" dirty="0">
                <a:solidFill>
                  <a:srgbClr val="FF0000"/>
                </a:solidFill>
              </a:rPr>
              <a:t>" method="post"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Nama</a:t>
            </a:r>
            <a:r>
              <a:rPr lang="en-US" dirty="0"/>
              <a:t>&lt;/td&gt;&lt;td&gt;&lt;input type="text"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&lt;/td&gt;</a:t>
            </a:r>
          </a:p>
          <a:p>
            <a:pPr marL="0" indent="0">
              <a:buNone/>
            </a:pPr>
            <a:r>
              <a:rPr lang="en-US" dirty="0"/>
              <a:t>        &lt;td&gt;&lt;input type="radio"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jk</a:t>
            </a:r>
            <a:r>
              <a:rPr lang="en-US" dirty="0">
                <a:solidFill>
                  <a:srgbClr val="FF0000"/>
                </a:solidFill>
              </a:rPr>
              <a:t>" value="L"</a:t>
            </a:r>
            <a:r>
              <a:rPr lang="en-US" dirty="0"/>
              <a:t>&gt; </a:t>
            </a:r>
            <a:r>
              <a:rPr lang="en-US" dirty="0" err="1"/>
              <a:t>Laki-Laki</a:t>
            </a:r>
            <a:r>
              <a:rPr lang="en-US" dirty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&lt;input type="radio"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jk</a:t>
            </a:r>
            <a:r>
              <a:rPr lang="en-US" dirty="0">
                <a:solidFill>
                  <a:srgbClr val="FF0000"/>
                </a:solidFill>
              </a:rPr>
              <a:t>" value="P"</a:t>
            </a:r>
            <a:r>
              <a:rPr lang="en-US" dirty="0"/>
              <a:t>&gt; </a:t>
            </a:r>
            <a:r>
              <a:rPr lang="en-US" dirty="0" err="1"/>
              <a:t>Perempuan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&lt;/td&gt;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colspan</a:t>
            </a:r>
            <a:r>
              <a:rPr lang="en-US" dirty="0"/>
              <a:t>="2"&gt;&lt;input type="submit" value="OK"&gt;&lt;/td&gt;&lt;/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728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gender.php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nama</a:t>
            </a:r>
            <a:r>
              <a:rPr lang="en-US" dirty="0"/>
              <a:t>=$_POST[</a:t>
            </a:r>
            <a:r>
              <a:rPr lang="en-US" dirty="0" err="1"/>
              <a:t>nama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$</a:t>
            </a:r>
            <a:r>
              <a:rPr lang="en-US" dirty="0" err="1" smtClean="0">
                <a:solidFill>
                  <a:srgbClr val="7030A0"/>
                </a:solidFill>
              </a:rPr>
              <a:t>jenis</a:t>
            </a:r>
            <a:r>
              <a:rPr lang="en-US" dirty="0" smtClean="0"/>
              <a:t>=$_</a:t>
            </a:r>
            <a:r>
              <a:rPr lang="en-US" dirty="0"/>
              <a:t>POST[</a:t>
            </a:r>
            <a:r>
              <a:rPr lang="en-US" dirty="0" err="1"/>
              <a:t>jk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>
                <a:solidFill>
                  <a:srgbClr val="7030A0"/>
                </a:solidFill>
              </a:rPr>
              <a:t>$</a:t>
            </a:r>
            <a:r>
              <a:rPr lang="en-US" dirty="0" err="1" smtClean="0">
                <a:solidFill>
                  <a:srgbClr val="7030A0"/>
                </a:solidFill>
              </a:rPr>
              <a:t>jenis</a:t>
            </a:r>
            <a:r>
              <a:rPr lang="en-US" dirty="0" smtClean="0"/>
              <a:t>=="</a:t>
            </a:r>
            <a:r>
              <a:rPr lang="en-US" dirty="0"/>
              <a:t>L"){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$gender</a:t>
            </a:r>
            <a:r>
              <a:rPr lang="en-US" dirty="0"/>
              <a:t>="</a:t>
            </a:r>
            <a:r>
              <a:rPr lang="en-US" dirty="0" err="1"/>
              <a:t>Laki-Laki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$gender</a:t>
            </a:r>
            <a:r>
              <a:rPr lang="en-US" dirty="0"/>
              <a:t>="</a:t>
            </a:r>
            <a:r>
              <a:rPr lang="en-US" dirty="0" err="1"/>
              <a:t>Perempuan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"Halo,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nama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$gender </a:t>
            </a:r>
            <a:r>
              <a:rPr lang="en-US" dirty="0" err="1"/>
              <a:t>tulen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 &lt;a </a:t>
            </a:r>
            <a:r>
              <a:rPr lang="en-US" dirty="0" err="1"/>
              <a:t>href</a:t>
            </a:r>
            <a:r>
              <a:rPr lang="en-US" dirty="0"/>
              <a:t>='</a:t>
            </a:r>
            <a:r>
              <a:rPr lang="en-US" dirty="0" err="1"/>
              <a:t>kondisi.php</a:t>
            </a:r>
            <a:r>
              <a:rPr lang="en-US" dirty="0"/>
              <a:t>'&gt;</a:t>
            </a:r>
            <a:r>
              <a:rPr lang="en-US" dirty="0" err="1"/>
              <a:t>Kembali</a:t>
            </a:r>
            <a:r>
              <a:rPr lang="en-US" dirty="0"/>
              <a:t>&lt;/a</a:t>
            </a:r>
            <a:r>
              <a:rPr lang="en-US" dirty="0" smtClean="0"/>
              <a:t>&gt;";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1600200"/>
            <a:ext cx="259080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kiriman</a:t>
            </a:r>
            <a:r>
              <a:rPr lang="en-US" dirty="0" smtClean="0"/>
              <a:t> data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3400" y="1923365"/>
            <a:ext cx="10668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42522" y="3289278"/>
            <a:ext cx="2183355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IF-Else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91000" y="3612443"/>
            <a:ext cx="14478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perulangan.php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&lt;head&gt;&lt;title&gt;</a:t>
            </a:r>
            <a:r>
              <a:rPr lang="en-US" dirty="0" err="1"/>
              <a:t>Perulangan</a:t>
            </a:r>
            <a:r>
              <a:rPr lang="en-US" dirty="0"/>
              <a:t>&lt;/title&gt;&lt;/head&gt;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err="1"/>
              <a:t>Perulangan</a:t>
            </a: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action="</a:t>
            </a:r>
            <a:r>
              <a:rPr lang="en-US" dirty="0" err="1">
                <a:solidFill>
                  <a:srgbClr val="FF0000"/>
                </a:solidFill>
              </a:rPr>
              <a:t>ulangfor.php</a:t>
            </a:r>
            <a:r>
              <a:rPr lang="en-US" dirty="0">
                <a:solidFill>
                  <a:srgbClr val="FF0000"/>
                </a:solidFill>
              </a:rPr>
              <a:t>" method="post"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Masukkan</a:t>
            </a:r>
            <a:r>
              <a:rPr lang="en-US" dirty="0"/>
              <a:t> Kata : &lt;input type="text" </a:t>
            </a:r>
            <a:r>
              <a:rPr lang="en-US" dirty="0">
                <a:solidFill>
                  <a:srgbClr val="FF0000"/>
                </a:solidFill>
              </a:rPr>
              <a:t>name="kata"</a:t>
            </a:r>
            <a:r>
              <a:rPr lang="en-US" dirty="0"/>
              <a:t>&gt;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: &lt;input type="text"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jml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&lt;input type="submit" value="Proses"&gt;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717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ulangfor.php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$kata</a:t>
            </a:r>
            <a:r>
              <a:rPr lang="en-US" b="1" dirty="0"/>
              <a:t> = $_POST[kata];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 smtClean="0">
                <a:solidFill>
                  <a:srgbClr val="FF0000"/>
                </a:solidFill>
              </a:rPr>
              <a:t>jumlah</a:t>
            </a:r>
            <a:r>
              <a:rPr lang="en-US" b="1" dirty="0" smtClean="0"/>
              <a:t> </a:t>
            </a:r>
            <a:r>
              <a:rPr lang="en-US" b="1" dirty="0"/>
              <a:t>= $_POST[</a:t>
            </a:r>
            <a:r>
              <a:rPr lang="en-US" b="1" dirty="0" err="1"/>
              <a:t>jml</a:t>
            </a:r>
            <a:r>
              <a:rPr lang="en-US" b="1" dirty="0"/>
              <a:t>];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for(</a:t>
            </a:r>
            <a:r>
              <a:rPr lang="en-US" b="1" dirty="0">
                <a:solidFill>
                  <a:srgbClr val="7030A0"/>
                </a:solidFill>
              </a:rPr>
              <a:t>$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/>
              <a:t>=1;</a:t>
            </a:r>
            <a:r>
              <a:rPr lang="en-US" b="1" dirty="0">
                <a:solidFill>
                  <a:srgbClr val="7030A0"/>
                </a:solidFill>
              </a:rPr>
              <a:t>$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/>
              <a:t>&lt;=</a:t>
            </a:r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 smtClean="0">
                <a:solidFill>
                  <a:srgbClr val="FF0000"/>
                </a:solidFill>
              </a:rPr>
              <a:t>jumlah</a:t>
            </a:r>
            <a:r>
              <a:rPr lang="en-US" b="1" dirty="0" smtClean="0"/>
              <a:t>;</a:t>
            </a:r>
            <a:r>
              <a:rPr lang="en-US" b="1" dirty="0" smtClean="0">
                <a:solidFill>
                  <a:srgbClr val="7030A0"/>
                </a:solidFill>
              </a:rPr>
              <a:t>$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/>
              <a:t>++){</a:t>
            </a:r>
          </a:p>
          <a:p>
            <a:pPr marL="0" indent="0">
              <a:buNone/>
            </a:pPr>
            <a:r>
              <a:rPr lang="en-US" b="1" dirty="0"/>
              <a:t>    echo "</a:t>
            </a:r>
            <a:r>
              <a:rPr lang="en-US" b="1" dirty="0">
                <a:solidFill>
                  <a:srgbClr val="7030A0"/>
                </a:solidFill>
              </a:rPr>
              <a:t>$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/>
              <a:t>. </a:t>
            </a:r>
            <a:r>
              <a:rPr lang="en-US" b="1" dirty="0">
                <a:solidFill>
                  <a:srgbClr val="FF0000"/>
                </a:solidFill>
              </a:rPr>
              <a:t>$kata</a:t>
            </a:r>
            <a:r>
              <a:rPr lang="en-US" b="1" dirty="0"/>
              <a:t>";</a:t>
            </a:r>
          </a:p>
          <a:p>
            <a:pPr marL="0" indent="0">
              <a:buNone/>
            </a:pPr>
            <a:r>
              <a:rPr lang="en-US" b="1" dirty="0"/>
              <a:t>    echo "&lt;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295400"/>
            <a:ext cx="388620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kiriman</a:t>
            </a:r>
            <a:r>
              <a:rPr lang="en-US" dirty="0" smtClean="0"/>
              <a:t> data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$kata </a:t>
            </a:r>
            <a:r>
              <a:rPr lang="en-US" dirty="0" err="1" smtClean="0"/>
              <a:t>dan</a:t>
            </a:r>
            <a:r>
              <a:rPr lang="en-US" dirty="0" smtClean="0"/>
              <a:t> $</a:t>
            </a:r>
            <a:r>
              <a:rPr lang="en-US" dirty="0" err="1" smtClean="0"/>
              <a:t>jumlah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81400" y="1694765"/>
            <a:ext cx="1066800" cy="246966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7800" y="4267200"/>
            <a:ext cx="1960793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Perulangan</a:t>
            </a:r>
            <a:r>
              <a:rPr lang="en-US" dirty="0" smtClean="0"/>
              <a:t> FOR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$</a:t>
            </a:r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14800" y="4267200"/>
            <a:ext cx="838200" cy="3231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Form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subfolder </a:t>
            </a:r>
            <a:r>
              <a:rPr lang="en-US" dirty="0" err="1" smtClean="0"/>
              <a:t>bernama</a:t>
            </a:r>
            <a:r>
              <a:rPr lang="en-US" dirty="0" smtClean="0"/>
              <a:t> “</a:t>
            </a:r>
            <a:r>
              <a:rPr lang="en-US" dirty="0" err="1" smtClean="0"/>
              <a:t>foto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upload.php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943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&lt;html&gt;</a:t>
            </a:r>
          </a:p>
          <a:p>
            <a:pPr marL="0" indent="0">
              <a:buNone/>
            </a:pPr>
            <a:r>
              <a:rPr lang="en-US" sz="2100" dirty="0"/>
              <a:t>&lt;head&gt;&lt;title&gt;Upload </a:t>
            </a:r>
            <a:r>
              <a:rPr lang="en-US" sz="2100" dirty="0" err="1"/>
              <a:t>Foto</a:t>
            </a:r>
            <a:r>
              <a:rPr lang="en-US" sz="2100" dirty="0"/>
              <a:t>&lt;/title&gt;&lt;/head&gt;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&lt;body&gt;</a:t>
            </a:r>
          </a:p>
          <a:p>
            <a:pPr marL="0" indent="0">
              <a:buNone/>
            </a:pPr>
            <a:r>
              <a:rPr lang="en-US" sz="2100" dirty="0"/>
              <a:t>&lt;h1&gt;Upload </a:t>
            </a:r>
            <a:r>
              <a:rPr lang="en-US" sz="2100" dirty="0" err="1"/>
              <a:t>Foto</a:t>
            </a:r>
            <a:r>
              <a:rPr lang="en-US" sz="2100" dirty="0"/>
              <a:t>&lt;/h1&gt;</a:t>
            </a:r>
          </a:p>
          <a:p>
            <a:pPr marL="0" indent="0">
              <a:buNone/>
            </a:pPr>
            <a:r>
              <a:rPr lang="en-US" sz="2100" dirty="0"/>
              <a:t>&lt;form </a:t>
            </a:r>
            <a:r>
              <a:rPr lang="en-US" sz="2100" dirty="0">
                <a:solidFill>
                  <a:srgbClr val="FF0000"/>
                </a:solidFill>
              </a:rPr>
              <a:t>action="</a:t>
            </a:r>
            <a:r>
              <a:rPr lang="en-US" sz="2100" dirty="0" err="1">
                <a:solidFill>
                  <a:srgbClr val="FF0000"/>
                </a:solidFill>
              </a:rPr>
              <a:t>foto.php</a:t>
            </a:r>
            <a:r>
              <a:rPr lang="en-US" sz="2100" dirty="0">
                <a:solidFill>
                  <a:srgbClr val="FF0000"/>
                </a:solidFill>
              </a:rPr>
              <a:t>" method="post" </a:t>
            </a:r>
            <a:r>
              <a:rPr lang="en-US" sz="2100" dirty="0" err="1">
                <a:solidFill>
                  <a:srgbClr val="FF0000"/>
                </a:solidFill>
              </a:rPr>
              <a:t>enctype</a:t>
            </a:r>
            <a:r>
              <a:rPr lang="en-US" sz="2100" dirty="0">
                <a:solidFill>
                  <a:srgbClr val="FF0000"/>
                </a:solidFill>
              </a:rPr>
              <a:t>="multipart/form-data"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&lt;table&gt;</a:t>
            </a:r>
          </a:p>
          <a:p>
            <a:pPr marL="0" indent="0">
              <a:buNone/>
            </a:pPr>
            <a:r>
              <a:rPr lang="en-US" sz="2100" dirty="0"/>
              <a:t>    &lt;</a:t>
            </a:r>
            <a:r>
              <a:rPr lang="en-US" sz="2100" dirty="0" err="1"/>
              <a:t>tr</a:t>
            </a:r>
            <a:r>
              <a:rPr lang="en-US" sz="2100" dirty="0"/>
              <a:t>&gt;&lt;td&gt;</a:t>
            </a:r>
            <a:r>
              <a:rPr lang="en-US" sz="2100" dirty="0" err="1"/>
              <a:t>Nama</a:t>
            </a:r>
            <a:r>
              <a:rPr lang="en-US" sz="2100" dirty="0"/>
              <a:t>&lt;/td&gt;&lt;td&gt;&lt;input type="text" </a:t>
            </a:r>
            <a:r>
              <a:rPr lang="en-US" sz="2100" dirty="0">
                <a:solidFill>
                  <a:srgbClr val="FF0000"/>
                </a:solidFill>
              </a:rPr>
              <a:t>name="</a:t>
            </a:r>
            <a:r>
              <a:rPr lang="en-US" sz="2100" dirty="0" err="1">
                <a:solidFill>
                  <a:srgbClr val="FF0000"/>
                </a:solidFill>
              </a:rPr>
              <a:t>nama</a:t>
            </a:r>
            <a:r>
              <a:rPr lang="en-US" sz="2100" dirty="0">
                <a:solidFill>
                  <a:srgbClr val="FF0000"/>
                </a:solidFill>
              </a:rPr>
              <a:t>"</a:t>
            </a:r>
            <a:r>
              <a:rPr lang="en-US" sz="2100" dirty="0"/>
              <a:t>&gt;&lt;/td&gt;&lt;/</a:t>
            </a:r>
            <a:r>
              <a:rPr lang="en-US" sz="2100" dirty="0" err="1"/>
              <a:t>tr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    &lt;</a:t>
            </a:r>
            <a:r>
              <a:rPr lang="en-US" sz="2100" dirty="0" err="1"/>
              <a:t>tr</a:t>
            </a:r>
            <a:r>
              <a:rPr lang="en-US" sz="2100" dirty="0"/>
              <a:t>&gt;&lt;td&gt;</a:t>
            </a:r>
            <a:r>
              <a:rPr lang="en-US" sz="2100" dirty="0" err="1"/>
              <a:t>Foto</a:t>
            </a:r>
            <a:r>
              <a:rPr lang="en-US" sz="2100" dirty="0"/>
              <a:t>&lt;/td&gt;&lt;td&gt;&lt;input </a:t>
            </a:r>
            <a:r>
              <a:rPr lang="en-US" sz="2100" dirty="0">
                <a:solidFill>
                  <a:srgbClr val="FF0000"/>
                </a:solidFill>
              </a:rPr>
              <a:t>type="file" name="</a:t>
            </a:r>
            <a:r>
              <a:rPr lang="en-US" sz="2100" dirty="0" err="1">
                <a:solidFill>
                  <a:srgbClr val="FF0000"/>
                </a:solidFill>
              </a:rPr>
              <a:t>foto</a:t>
            </a:r>
            <a:r>
              <a:rPr lang="en-US" sz="2100" dirty="0">
                <a:solidFill>
                  <a:srgbClr val="FF0000"/>
                </a:solidFill>
              </a:rPr>
              <a:t>"</a:t>
            </a:r>
            <a:r>
              <a:rPr lang="en-US" sz="2100" dirty="0"/>
              <a:t>&gt;&lt;/td&gt;&lt;/</a:t>
            </a:r>
            <a:r>
              <a:rPr lang="en-US" sz="2100" dirty="0" err="1"/>
              <a:t>tr</a:t>
            </a:r>
            <a:r>
              <a:rPr lang="en-US" sz="2100" dirty="0"/>
              <a:t>&gt;    </a:t>
            </a:r>
          </a:p>
          <a:p>
            <a:pPr marL="0" indent="0">
              <a:buNone/>
            </a:pPr>
            <a:r>
              <a:rPr lang="en-US" sz="2100" dirty="0"/>
              <a:t>    &lt;</a:t>
            </a:r>
            <a:r>
              <a:rPr lang="en-US" sz="2100" dirty="0" err="1"/>
              <a:t>tr</a:t>
            </a:r>
            <a:r>
              <a:rPr lang="en-US" sz="2100" dirty="0"/>
              <a:t>&gt;&lt;td </a:t>
            </a:r>
            <a:r>
              <a:rPr lang="en-US" sz="2100" dirty="0" err="1"/>
              <a:t>colspan</a:t>
            </a:r>
            <a:r>
              <a:rPr lang="en-US" sz="2100" dirty="0"/>
              <a:t>="2"&gt;&lt;input type="submit" value="Upload "&gt;&lt;/td&gt;&lt;/</a:t>
            </a:r>
            <a:r>
              <a:rPr lang="en-US" sz="2100" dirty="0" err="1"/>
              <a:t>tr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r>
              <a:rPr lang="en-US" sz="2100" dirty="0"/>
              <a:t>&lt;/table&gt;</a:t>
            </a:r>
          </a:p>
          <a:p>
            <a:pPr marL="0" indent="0">
              <a:buNone/>
            </a:pPr>
            <a:r>
              <a:rPr lang="en-US" sz="2100" dirty="0"/>
              <a:t>&lt;/form&gt;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&lt;/body&gt;</a:t>
            </a:r>
          </a:p>
          <a:p>
            <a:pPr marL="0" indent="0">
              <a:buNone/>
            </a:pPr>
            <a:r>
              <a:rPr lang="en-US" sz="2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158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foto.php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/>
              <a:t>=$_POST[</a:t>
            </a:r>
            <a:r>
              <a:rPr lang="en-US" dirty="0" err="1"/>
              <a:t>nama</a:t>
            </a:r>
            <a:r>
              <a:rPr lang="en-US" dirty="0" smtClean="0"/>
              <a:t>];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lokasi_file</a:t>
            </a:r>
            <a:r>
              <a:rPr lang="en-US" dirty="0"/>
              <a:t>=$_FILES['</a:t>
            </a:r>
            <a:r>
              <a:rPr lang="en-US" dirty="0" err="1"/>
              <a:t>foto</a:t>
            </a:r>
            <a:r>
              <a:rPr lang="en-US" dirty="0"/>
              <a:t>']['</a:t>
            </a:r>
            <a:r>
              <a:rPr lang="en-US" dirty="0" err="1"/>
              <a:t>tmp_name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nama_file</a:t>
            </a:r>
            <a:r>
              <a:rPr lang="en-US" dirty="0"/>
              <a:t>=$_FILES['</a:t>
            </a:r>
            <a:r>
              <a:rPr lang="en-US" dirty="0" err="1"/>
              <a:t>foto</a:t>
            </a:r>
            <a:r>
              <a:rPr lang="en-US" dirty="0"/>
              <a:t>']['name'];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move_uploaded_file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$lokasi_file</a:t>
            </a:r>
            <a:r>
              <a:rPr lang="en-US" dirty="0"/>
              <a:t>,"</a:t>
            </a:r>
            <a:r>
              <a:rPr lang="en-US" dirty="0" err="1"/>
              <a:t>foto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nama_file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 err="1"/>
              <a:t>Judul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&lt;?=$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>
                <a:solidFill>
                  <a:srgbClr val="FF0000"/>
                </a:solidFill>
              </a:rPr>
              <a:t>?&gt;</a:t>
            </a:r>
            <a:r>
              <a:rPr lang="en-US" dirty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foto</a:t>
            </a:r>
            <a:r>
              <a:rPr lang="en-US" dirty="0">
                <a:solidFill>
                  <a:srgbClr val="FF0000"/>
                </a:solidFill>
              </a:rPr>
              <a:t>/&lt;?=$</a:t>
            </a:r>
            <a:r>
              <a:rPr lang="en-US" dirty="0" err="1">
                <a:solidFill>
                  <a:srgbClr val="FF0000"/>
                </a:solidFill>
              </a:rPr>
              <a:t>nama_file</a:t>
            </a:r>
            <a:r>
              <a:rPr lang="en-US" dirty="0" smtClean="0">
                <a:solidFill>
                  <a:srgbClr val="FF0000"/>
                </a:solidFill>
              </a:rPr>
              <a:t>?&gt;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upload.php</a:t>
            </a:r>
            <a:r>
              <a:rPr lang="en-US" dirty="0"/>
              <a:t>"&gt;Upload </a:t>
            </a:r>
            <a:r>
              <a:rPr lang="en-US" dirty="0" err="1"/>
              <a:t>Lagi</a:t>
            </a:r>
            <a:r>
              <a:rPr lang="en-US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2624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Menjalankan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err="1" smtClean="0"/>
              <a:t>Buka</a:t>
            </a:r>
            <a:r>
              <a:rPr lang="en-US" b="1" dirty="0" smtClean="0"/>
              <a:t> Web Browser</a:t>
            </a:r>
          </a:p>
          <a:p>
            <a:pPr lvl="1"/>
            <a:r>
              <a:rPr lang="en-US" dirty="0" smtClean="0"/>
              <a:t>Firefox, Chrome, Opera, </a:t>
            </a:r>
            <a:r>
              <a:rPr lang="en-US" dirty="0" err="1" smtClean="0"/>
              <a:t>dll</a:t>
            </a:r>
            <a:endParaRPr lang="en-US" dirty="0"/>
          </a:p>
          <a:p>
            <a:r>
              <a:rPr lang="en-US" b="1" dirty="0" err="1" smtClean="0"/>
              <a:t>Ketik</a:t>
            </a:r>
            <a:r>
              <a:rPr lang="en-US" b="1" dirty="0" smtClean="0"/>
              <a:t> </a:t>
            </a:r>
            <a:r>
              <a:rPr lang="en-US" b="1" dirty="0" err="1" smtClean="0"/>
              <a:t>alamat</a:t>
            </a:r>
            <a:r>
              <a:rPr lang="en-US" b="1" dirty="0" smtClean="0"/>
              <a:t> </a:t>
            </a:r>
            <a:r>
              <a:rPr lang="en-US" b="1" dirty="0" err="1" smtClean="0"/>
              <a:t>url</a:t>
            </a:r>
            <a:r>
              <a:rPr lang="en-US" b="1" dirty="0" smtClean="0"/>
              <a:t> di address bar</a:t>
            </a:r>
          </a:p>
          <a:p>
            <a:pPr lvl="1"/>
            <a:r>
              <a:rPr lang="en-US" dirty="0" smtClean="0">
                <a:hlinkClick r:id="rId2"/>
              </a:rPr>
              <a:t>http://localhost/[nama_folder]/[nama_file].php</a:t>
            </a:r>
            <a:endParaRPr lang="en-US" dirty="0" smtClean="0"/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</a:p>
          <a:p>
            <a:pPr lvl="1"/>
            <a:r>
              <a:rPr lang="en-US" dirty="0" smtClean="0">
                <a:hlinkClick r:id="rId3"/>
              </a:rPr>
              <a:t>http://localhost/weblanjut/hello.php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1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kalkulator.php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</a:t>
            </a:r>
            <a:r>
              <a:rPr lang="en-US" dirty="0" smtClean="0"/>
              <a:t>&gt;&lt;title&gt;</a:t>
            </a:r>
            <a:r>
              <a:rPr lang="en-US" dirty="0" err="1" smtClean="0"/>
              <a:t>Kalkulator</a:t>
            </a:r>
            <a:r>
              <a:rPr lang="en-US" dirty="0" smtClean="0"/>
              <a:t>&lt;/</a:t>
            </a:r>
            <a:r>
              <a:rPr lang="en-US" dirty="0"/>
              <a:t>title</a:t>
            </a:r>
            <a:r>
              <a:rPr lang="en-US" dirty="0" smtClean="0"/>
              <a:t>&gt;&lt;/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action="</a:t>
            </a:r>
            <a:r>
              <a:rPr lang="en-US" dirty="0" err="1">
                <a:solidFill>
                  <a:srgbClr val="FF0000"/>
                </a:solidFill>
              </a:rPr>
              <a:t>hitung.php</a:t>
            </a:r>
            <a:r>
              <a:rPr lang="en-US" dirty="0">
                <a:solidFill>
                  <a:srgbClr val="FF0000"/>
                </a:solidFill>
              </a:rPr>
              <a:t>" method="post"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&lt;input type="text" </a:t>
            </a:r>
            <a:r>
              <a:rPr lang="en-US" dirty="0">
                <a:solidFill>
                  <a:srgbClr val="FF0000"/>
                </a:solidFill>
              </a:rPr>
              <a:t>name="angka1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&lt;input type="text" </a:t>
            </a:r>
            <a:r>
              <a:rPr lang="en-US" dirty="0">
                <a:solidFill>
                  <a:srgbClr val="FF0000"/>
                </a:solidFill>
              </a:rPr>
              <a:t>name="angka2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&lt;input type="submit" value="</a:t>
            </a:r>
            <a:r>
              <a:rPr lang="en-US" dirty="0" err="1"/>
              <a:t>Hitung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113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hitung.php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 smtClean="0"/>
              <a:t>php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$</a:t>
            </a:r>
            <a:r>
              <a:rPr lang="en-US" b="1" dirty="0"/>
              <a:t>angka1=$_POST[angka1];</a:t>
            </a:r>
          </a:p>
          <a:p>
            <a:pPr marL="0" indent="0">
              <a:buNone/>
            </a:pPr>
            <a:r>
              <a:rPr lang="en-US" b="1" dirty="0"/>
              <a:t>$angka2=$_POST[angka2];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b="1" dirty="0" err="1"/>
              <a:t>tambah</a:t>
            </a:r>
            <a:r>
              <a:rPr lang="en-US" b="1" dirty="0"/>
              <a:t> = $angka1+$angka2;</a:t>
            </a:r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b="1" dirty="0" err="1"/>
              <a:t>kurang</a:t>
            </a:r>
            <a:r>
              <a:rPr lang="en-US" b="1" dirty="0"/>
              <a:t> = $angka1-$angka2;</a:t>
            </a:r>
          </a:p>
          <a:p>
            <a:pPr marL="0" indent="0">
              <a:buNone/>
            </a:pPr>
            <a:r>
              <a:rPr lang="en-US" b="1" dirty="0"/>
              <a:t>$kali = $angka1*$angka2;</a:t>
            </a:r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b="1" dirty="0" err="1"/>
              <a:t>bagi</a:t>
            </a:r>
            <a:r>
              <a:rPr lang="en-US" b="1" dirty="0"/>
              <a:t> = $angka1/$angka2;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echo "&lt;h1&gt;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Kalkulator</a:t>
            </a:r>
            <a:r>
              <a:rPr lang="en-US" b="1" dirty="0"/>
              <a:t>&lt;/h1&gt;";</a:t>
            </a:r>
          </a:p>
          <a:p>
            <a:pPr marL="0" indent="0">
              <a:buNone/>
            </a:pPr>
            <a:r>
              <a:rPr lang="en-US" b="1" dirty="0"/>
              <a:t>echo "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Tambah</a:t>
            </a:r>
            <a:r>
              <a:rPr lang="en-US" b="1" dirty="0"/>
              <a:t> : $</a:t>
            </a:r>
            <a:r>
              <a:rPr lang="en-US" b="1" dirty="0" err="1"/>
              <a:t>tambah</a:t>
            </a:r>
            <a:r>
              <a:rPr lang="en-US" b="1" dirty="0"/>
              <a:t>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pPr marL="0" indent="0">
              <a:buNone/>
            </a:pPr>
            <a:r>
              <a:rPr lang="en-US" b="1" dirty="0"/>
              <a:t>echo "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Kurang</a:t>
            </a:r>
            <a:r>
              <a:rPr lang="en-US" b="1" dirty="0"/>
              <a:t> : $</a:t>
            </a:r>
            <a:r>
              <a:rPr lang="en-US" b="1" dirty="0" err="1"/>
              <a:t>kurang</a:t>
            </a:r>
            <a:r>
              <a:rPr lang="en-US" b="1" dirty="0"/>
              <a:t>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pPr marL="0" indent="0">
              <a:buNone/>
            </a:pPr>
            <a:r>
              <a:rPr lang="en-US" b="1" dirty="0"/>
              <a:t>echo "</a:t>
            </a:r>
            <a:r>
              <a:rPr lang="en-US" b="1" dirty="0" err="1"/>
              <a:t>Hasil</a:t>
            </a:r>
            <a:r>
              <a:rPr lang="en-US" b="1" dirty="0"/>
              <a:t> Kali : $kali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pPr marL="0" indent="0">
              <a:buNone/>
            </a:pPr>
            <a:r>
              <a:rPr lang="en-US" b="1" dirty="0"/>
              <a:t>echo "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: $</a:t>
            </a:r>
            <a:r>
              <a:rPr lang="en-US" b="1" dirty="0" err="1"/>
              <a:t>bagi</a:t>
            </a:r>
            <a:r>
              <a:rPr lang="en-US" b="1" dirty="0"/>
              <a:t> &lt;</a:t>
            </a:r>
            <a:r>
              <a:rPr lang="en-US" b="1" dirty="0" err="1"/>
              <a:t>br</a:t>
            </a:r>
            <a:r>
              <a:rPr lang="en-US" b="1" dirty="0" smtClean="0"/>
              <a:t>&gt;";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echo "&lt;a </a:t>
            </a:r>
            <a:r>
              <a:rPr lang="en-US" b="1" dirty="0" err="1"/>
              <a:t>href</a:t>
            </a:r>
            <a:r>
              <a:rPr lang="en-US" b="1" dirty="0"/>
              <a:t>='</a:t>
            </a:r>
            <a:r>
              <a:rPr lang="en-US" b="1" dirty="0" err="1"/>
              <a:t>kalkulator.php</a:t>
            </a:r>
            <a:r>
              <a:rPr lang="en-US" b="1" dirty="0"/>
              <a:t>'&gt;</a:t>
            </a:r>
            <a:r>
              <a:rPr lang="en-US" b="1" dirty="0" err="1"/>
              <a:t>Kembali</a:t>
            </a:r>
            <a:r>
              <a:rPr lang="en-US" b="1" dirty="0"/>
              <a:t>&lt;/a</a:t>
            </a:r>
            <a:r>
              <a:rPr lang="en-US" b="1" dirty="0" smtClean="0"/>
              <a:t>&gt;";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371600"/>
            <a:ext cx="388620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kiriman</a:t>
            </a:r>
            <a:r>
              <a:rPr lang="en-US" dirty="0" smtClean="0"/>
              <a:t> data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$angka1 </a:t>
            </a:r>
            <a:r>
              <a:rPr lang="en-US" dirty="0" err="1" smtClean="0"/>
              <a:t>dan</a:t>
            </a:r>
            <a:r>
              <a:rPr lang="en-US" dirty="0" smtClean="0"/>
              <a:t> $angka2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81400" y="1694765"/>
            <a:ext cx="1066800" cy="134035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4778" y="2667000"/>
            <a:ext cx="240030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Proses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990165"/>
            <a:ext cx="1524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9856" y="4433385"/>
            <a:ext cx="2035222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05400" y="4756550"/>
            <a:ext cx="6096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Apa</a:t>
            </a:r>
            <a:r>
              <a:rPr lang="en-US" dirty="0" smtClean="0">
                <a:solidFill>
                  <a:srgbClr val="FF0000"/>
                </a:solidFill>
              </a:rPr>
              <a:t> Yang Salah?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</a:t>
            </a:r>
            <a:r>
              <a:rPr lang="en-US" dirty="0" smtClean="0"/>
              <a:t>&gt;&lt;title&gt;</a:t>
            </a:r>
            <a:r>
              <a:rPr lang="en-US" dirty="0" err="1" smtClean="0"/>
              <a:t>Kalkulator</a:t>
            </a:r>
            <a:r>
              <a:rPr lang="en-US" dirty="0" smtClean="0"/>
              <a:t>&lt;/</a:t>
            </a:r>
            <a:r>
              <a:rPr lang="en-US" dirty="0"/>
              <a:t>title</a:t>
            </a:r>
            <a:r>
              <a:rPr lang="en-US" dirty="0" smtClean="0"/>
              <a:t>&gt;&lt;/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action="</a:t>
            </a:r>
            <a:r>
              <a:rPr lang="en-US" dirty="0" err="1" smtClean="0">
                <a:solidFill>
                  <a:srgbClr val="FF0000"/>
                </a:solidFill>
              </a:rPr>
              <a:t>hitung.php</a:t>
            </a:r>
            <a:r>
              <a:rPr lang="en-US" dirty="0">
                <a:solidFill>
                  <a:srgbClr val="FF0000"/>
                </a:solidFill>
              </a:rPr>
              <a:t>" method="post"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&lt;input type="text"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 smtClean="0">
                <a:solidFill>
                  <a:srgbClr val="FF0000"/>
                </a:solidFill>
              </a:rPr>
              <a:t>angka</a:t>
            </a:r>
            <a:r>
              <a:rPr lang="en-US" dirty="0" smtClean="0">
                <a:solidFill>
                  <a:srgbClr val="FF0000"/>
                </a:solidFill>
              </a:rPr>
              <a:t> 1"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&lt;input type="text"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 smtClean="0">
                <a:solidFill>
                  <a:srgbClr val="FF0000"/>
                </a:solidFill>
              </a:rPr>
              <a:t>angka</a:t>
            </a:r>
            <a:r>
              <a:rPr lang="en-US" dirty="0" smtClean="0">
                <a:solidFill>
                  <a:srgbClr val="FF0000"/>
                </a:solidFill>
              </a:rPr>
              <a:t> 2"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&lt;input type="submit" value="</a:t>
            </a:r>
            <a:r>
              <a:rPr lang="en-US" dirty="0" err="1"/>
              <a:t>Hitung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071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Apa</a:t>
            </a:r>
            <a:r>
              <a:rPr lang="en-US" dirty="0" smtClean="0">
                <a:solidFill>
                  <a:srgbClr val="FF0000"/>
                </a:solidFill>
              </a:rPr>
              <a:t> Yang Salah?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 smtClean="0"/>
              <a:t>php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//</a:t>
            </a:r>
            <a:r>
              <a:rPr lang="en-US" b="1" dirty="0" err="1" smtClean="0"/>
              <a:t>nama</a:t>
            </a:r>
            <a:r>
              <a:rPr lang="en-US" b="1" dirty="0" smtClean="0"/>
              <a:t> file : hitung2.php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$</a:t>
            </a:r>
            <a:r>
              <a:rPr lang="en-US" b="1" dirty="0"/>
              <a:t>angka1</a:t>
            </a:r>
            <a:r>
              <a:rPr lang="en-US" b="1" dirty="0" smtClean="0"/>
              <a:t>=$_post[angka1</a:t>
            </a:r>
            <a:r>
              <a:rPr lang="en-US" b="1" dirty="0"/>
              <a:t>];</a:t>
            </a:r>
          </a:p>
          <a:p>
            <a:pPr marL="0" indent="0">
              <a:buNone/>
            </a:pPr>
            <a:r>
              <a:rPr lang="en-US" b="1" dirty="0"/>
              <a:t>$angka2</a:t>
            </a:r>
            <a:r>
              <a:rPr lang="en-US" b="1" dirty="0" smtClean="0"/>
              <a:t>=$_post[angka2</a:t>
            </a:r>
            <a:r>
              <a:rPr lang="en-US" b="1" dirty="0"/>
              <a:t>];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b="1" dirty="0" err="1"/>
              <a:t>tambah</a:t>
            </a:r>
            <a:r>
              <a:rPr lang="en-US" b="1" dirty="0"/>
              <a:t> = $angka1+$angka2;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echo "&lt;h1&gt;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Kalkulator</a:t>
            </a:r>
            <a:r>
              <a:rPr lang="en-US" b="1" dirty="0"/>
              <a:t>&lt;/h1&gt;";</a:t>
            </a:r>
          </a:p>
          <a:p>
            <a:pPr marL="0" indent="0">
              <a:buNone/>
            </a:pPr>
            <a:r>
              <a:rPr lang="en-US" b="1" dirty="0"/>
              <a:t>echo "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Tambah</a:t>
            </a:r>
            <a:r>
              <a:rPr lang="en-US" b="1" dirty="0"/>
              <a:t> : $</a:t>
            </a:r>
            <a:r>
              <a:rPr lang="en-US" b="1" dirty="0" err="1"/>
              <a:t>tambah</a:t>
            </a:r>
            <a:r>
              <a:rPr lang="en-US" b="1" dirty="0"/>
              <a:t>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echo "&lt;a </a:t>
            </a:r>
            <a:r>
              <a:rPr lang="en-US" b="1" dirty="0" err="1"/>
              <a:t>href</a:t>
            </a:r>
            <a:r>
              <a:rPr lang="en-US" b="1" dirty="0"/>
              <a:t>=</a:t>
            </a:r>
            <a:r>
              <a:rPr lang="en-US" b="1" dirty="0" smtClean="0"/>
              <a:t>'kalkulator2.php</a:t>
            </a:r>
            <a:r>
              <a:rPr lang="en-US" b="1" dirty="0"/>
              <a:t>'&gt;</a:t>
            </a:r>
            <a:r>
              <a:rPr lang="en-US" b="1" dirty="0" err="1"/>
              <a:t>Kembali</a:t>
            </a:r>
            <a:r>
              <a:rPr lang="en-US" b="1" dirty="0"/>
              <a:t>&lt;/a</a:t>
            </a:r>
            <a:r>
              <a:rPr lang="en-US" b="1" dirty="0" smtClean="0"/>
              <a:t>&gt;";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732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datadiri.php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</a:t>
            </a:r>
            <a:r>
              <a:rPr lang="en-US" dirty="0" smtClean="0"/>
              <a:t>&gt;&lt;title&gt;Data </a:t>
            </a:r>
            <a:r>
              <a:rPr lang="en-US" dirty="0" err="1" smtClean="0"/>
              <a:t>Diri</a:t>
            </a:r>
            <a:r>
              <a:rPr lang="en-US" dirty="0" smtClean="0"/>
              <a:t>&lt;/</a:t>
            </a:r>
            <a:r>
              <a:rPr lang="en-US" dirty="0"/>
              <a:t>title</a:t>
            </a:r>
            <a:r>
              <a:rPr lang="en-US" dirty="0" smtClean="0"/>
              <a:t>&gt;&lt;/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&lt;h1&gt;Update </a:t>
            </a:r>
            <a:r>
              <a:rPr lang="en-US" dirty="0" err="1" smtClean="0"/>
              <a:t>Profil</a:t>
            </a:r>
            <a:r>
              <a:rPr lang="en-US" dirty="0" smtClean="0"/>
              <a:t>&lt;/h1&gt;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action="</a:t>
            </a:r>
            <a:r>
              <a:rPr lang="en-US" dirty="0" err="1">
                <a:solidFill>
                  <a:srgbClr val="FF0000"/>
                </a:solidFill>
              </a:rPr>
              <a:t>profil.php</a:t>
            </a:r>
            <a:r>
              <a:rPr lang="en-US" dirty="0">
                <a:solidFill>
                  <a:srgbClr val="FF0000"/>
                </a:solidFill>
              </a:rPr>
              <a:t>" method="post"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&gt;&lt;td&gt;NIM&lt;/td&gt;&lt;td&gt;&lt;input type="text"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nim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Nama</a:t>
            </a:r>
            <a:r>
              <a:rPr lang="en-US" dirty="0"/>
              <a:t>&lt;/td&gt;&lt;td&gt;&lt;input type="text"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&gt;&lt;td&gt;Semester&lt;/td&gt;&lt;td&gt;&lt;input type="text" </a:t>
            </a:r>
            <a:r>
              <a:rPr lang="en-US" dirty="0">
                <a:solidFill>
                  <a:srgbClr val="FF0000"/>
                </a:solidFill>
              </a:rPr>
              <a:t>name="semester"</a:t>
            </a:r>
            <a:r>
              <a:rPr lang="en-US" dirty="0"/>
              <a:t>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Hobi</a:t>
            </a:r>
            <a:r>
              <a:rPr lang="en-US" dirty="0"/>
              <a:t>&lt;/td&gt;&lt;td&gt;&lt;input type="text"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hobi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colspan</a:t>
            </a:r>
            <a:r>
              <a:rPr lang="en-US" dirty="0"/>
              <a:t>="2"&gt;&lt;input type="submit" value="Update </a:t>
            </a:r>
            <a:r>
              <a:rPr lang="en-US" dirty="0" smtClean="0"/>
              <a:t>"&gt;&lt;/</a:t>
            </a:r>
            <a:r>
              <a:rPr lang="en-US" dirty="0"/>
              <a:t>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403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profil.php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nim</a:t>
            </a:r>
            <a:r>
              <a:rPr lang="en-US" dirty="0"/>
              <a:t>=$_POST[</a:t>
            </a:r>
            <a:r>
              <a:rPr lang="en-US" dirty="0" err="1"/>
              <a:t>nim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nama</a:t>
            </a:r>
            <a:r>
              <a:rPr lang="en-US" dirty="0"/>
              <a:t>=$_POST[</a:t>
            </a:r>
            <a:r>
              <a:rPr lang="en-US" dirty="0" err="1"/>
              <a:t>nama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$semester</a:t>
            </a:r>
            <a:r>
              <a:rPr lang="en-US" dirty="0"/>
              <a:t>=$_POST[semester];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hobi</a:t>
            </a:r>
            <a:r>
              <a:rPr lang="en-US" dirty="0"/>
              <a:t>=$_POST[</a:t>
            </a:r>
            <a:r>
              <a:rPr lang="en-US" dirty="0" err="1"/>
              <a:t>hobi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"&lt;h1&gt;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nama</a:t>
            </a:r>
            <a:r>
              <a:rPr lang="en-US" dirty="0"/>
              <a:t>&lt;/h1&gt;";</a:t>
            </a:r>
          </a:p>
          <a:p>
            <a:pPr marL="0" indent="0">
              <a:buNone/>
            </a:pPr>
            <a:r>
              <a:rPr lang="en-US" dirty="0"/>
              <a:t>echo "Halo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nama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/>
              <a:t>semester </a:t>
            </a:r>
            <a:r>
              <a:rPr lang="en-US" dirty="0">
                <a:solidFill>
                  <a:srgbClr val="C00000"/>
                </a:solidFill>
              </a:rPr>
              <a:t>$semester </a:t>
            </a:r>
            <a:r>
              <a:rPr lang="en-US" dirty="0"/>
              <a:t>di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USM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nim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Terkadang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hobi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jenuh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echo </a:t>
            </a:r>
            <a:r>
              <a:rPr lang="en-US" dirty="0"/>
              <a:t>"&lt;</a:t>
            </a:r>
            <a:r>
              <a:rPr lang="en-US" dirty="0" err="1"/>
              <a:t>br</a:t>
            </a:r>
            <a:r>
              <a:rPr lang="en-US" dirty="0"/>
              <a:t>&gt; &lt;a </a:t>
            </a:r>
            <a:r>
              <a:rPr lang="en-US" dirty="0" err="1"/>
              <a:t>href</a:t>
            </a:r>
            <a:r>
              <a:rPr lang="en-US" dirty="0"/>
              <a:t>='</a:t>
            </a:r>
            <a:r>
              <a:rPr lang="en-US" dirty="0" err="1"/>
              <a:t>datadiri.php</a:t>
            </a:r>
            <a:r>
              <a:rPr lang="en-US" dirty="0"/>
              <a:t>'&gt;</a:t>
            </a:r>
            <a:r>
              <a:rPr lang="en-US" dirty="0" err="1"/>
              <a:t>Kembali</a:t>
            </a:r>
            <a:r>
              <a:rPr lang="en-US" dirty="0"/>
              <a:t>&lt;/a</a:t>
            </a:r>
            <a:r>
              <a:rPr lang="en-US" dirty="0" smtClean="0"/>
              <a:t>&gt;";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828800"/>
            <a:ext cx="259080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kiriman</a:t>
            </a:r>
            <a:r>
              <a:rPr lang="en-US" dirty="0" smtClean="0"/>
              <a:t> data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19600" y="2151965"/>
            <a:ext cx="10668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1" y="2895600"/>
            <a:ext cx="198119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3218765"/>
            <a:ext cx="838200" cy="32316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( if .. Else 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0"/>
            <a:ext cx="7086600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&lt;?</a:t>
            </a:r>
            <a:r>
              <a:rPr lang="en-US" sz="2400" b="1" dirty="0" err="1" smtClean="0"/>
              <a:t>php</a:t>
            </a:r>
            <a:endParaRPr lang="en-US" sz="2400" b="1" dirty="0" smtClean="0"/>
          </a:p>
          <a:p>
            <a:r>
              <a:rPr lang="en-US" sz="2400" b="1" dirty="0" smtClean="0"/>
              <a:t>// </a:t>
            </a:r>
            <a:r>
              <a:rPr lang="en-US" sz="2400" b="1" dirty="0" err="1" smtClean="0"/>
              <a:t>nama</a:t>
            </a:r>
            <a:r>
              <a:rPr lang="en-US" sz="2400" b="1" dirty="0" smtClean="0"/>
              <a:t> file : if_else.php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= 50;</a:t>
            </a:r>
          </a:p>
          <a:p>
            <a:r>
              <a:rPr lang="en-US" sz="2400" b="1" dirty="0" smtClean="0"/>
              <a:t>if ($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&gt;= 60) {</a:t>
            </a:r>
          </a:p>
          <a:p>
            <a:r>
              <a:rPr lang="pt-BR" sz="2400" b="1" dirty="0" smtClean="0"/>
              <a:t>         echo "Nilai Anda $nilai, Anda LULUS";</a:t>
            </a:r>
          </a:p>
          <a:p>
            <a:r>
              <a:rPr lang="en-US" sz="2400" b="1" dirty="0" smtClean="0"/>
              <a:t>} else {</a:t>
            </a:r>
          </a:p>
          <a:p>
            <a:r>
              <a:rPr lang="pt-BR" sz="2400" b="1" dirty="0" smtClean="0"/>
              <a:t>         echo "Nilai Anda $nilai, Anda GAGAL";</a:t>
            </a:r>
          </a:p>
          <a:p>
            <a:r>
              <a:rPr lang="en-US" sz="2400" b="1" dirty="0" smtClean="0"/>
              <a:t>}</a:t>
            </a:r>
          </a:p>
          <a:p>
            <a:r>
              <a:rPr lang="en-US" sz="2400" b="1" dirty="0" smtClean="0"/>
              <a:t>?&gt;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7086600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if (</a:t>
            </a:r>
            <a:r>
              <a:rPr lang="en-US" dirty="0" err="1" smtClean="0"/>
              <a:t>kondisi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statement-</a:t>
            </a:r>
            <a:r>
              <a:rPr lang="en-US" dirty="0" err="1" smtClean="0"/>
              <a:t>jika</a:t>
            </a:r>
            <a:r>
              <a:rPr lang="en-US" dirty="0" smtClean="0"/>
              <a:t>-</a:t>
            </a:r>
            <a:r>
              <a:rPr lang="en-US" dirty="0" err="1" smtClean="0"/>
              <a:t>kondisi</a:t>
            </a:r>
            <a:r>
              <a:rPr lang="en-US" dirty="0" smtClean="0"/>
              <a:t>-true;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    statement-</a:t>
            </a:r>
            <a:r>
              <a:rPr lang="en-US" dirty="0" err="1" smtClean="0"/>
              <a:t>jika</a:t>
            </a:r>
            <a:r>
              <a:rPr lang="en-US" dirty="0" smtClean="0"/>
              <a:t>-</a:t>
            </a:r>
            <a:r>
              <a:rPr lang="en-US" dirty="0" err="1" smtClean="0"/>
              <a:t>kondisi</a:t>
            </a:r>
            <a:r>
              <a:rPr lang="en-US" dirty="0" smtClean="0"/>
              <a:t>-false;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1146</Words>
  <Application>Microsoft Office PowerPoint</Application>
  <PresentationFormat>On-screen Show (4:3)</PresentationFormat>
  <Paragraphs>220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Form</vt:lpstr>
      <vt:lpstr>Cara Menjalankan</vt:lpstr>
      <vt:lpstr>kalkulator.php</vt:lpstr>
      <vt:lpstr>hitung.php</vt:lpstr>
      <vt:lpstr>Apa Yang Salah?</vt:lpstr>
      <vt:lpstr>Apa Yang Salah?</vt:lpstr>
      <vt:lpstr>datadiri.php</vt:lpstr>
      <vt:lpstr>profil.php</vt:lpstr>
      <vt:lpstr>Kondisi ( if .. Else )</vt:lpstr>
      <vt:lpstr>kondisi.php</vt:lpstr>
      <vt:lpstr>gender.php</vt:lpstr>
      <vt:lpstr>perulangan.php</vt:lpstr>
      <vt:lpstr>ulangfor.php</vt:lpstr>
      <vt:lpstr>Form Upload</vt:lpstr>
      <vt:lpstr>upload.php</vt:lpstr>
      <vt:lpstr>foto.php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very</dc:creator>
  <cp:lastModifiedBy>Ple-Q</cp:lastModifiedBy>
  <cp:revision>121</cp:revision>
  <dcterms:created xsi:type="dcterms:W3CDTF">2006-08-16T00:00:00Z</dcterms:created>
  <dcterms:modified xsi:type="dcterms:W3CDTF">2013-01-15T07:47:49Z</dcterms:modified>
</cp:coreProperties>
</file>