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9" r:id="rId12"/>
    <p:sldId id="287" r:id="rId13"/>
    <p:sldId id="288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294D8-006A-430D-9CFD-FCBB540FB8B4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EAF3-91F0-44F4-B1A5-6F1BA6A63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FEAF3-91F0-44F4-B1A5-6F1BA6A630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lanjut/hello.php" TargetMode="External"/><Relationship Id="rId2" Type="http://schemas.openxmlformats.org/officeDocument/2006/relationships/hyperlink" Target="http://localhost/%5bnama_folder%5d/%5bnama_file%5d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phpmyadm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Praktikum</a:t>
            </a:r>
            <a:r>
              <a:rPr lang="en-US" dirty="0" smtClean="0"/>
              <a:t>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menu “Browse”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94" y="2223448"/>
            <a:ext cx="449995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Export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Menu “Export”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82928"/>
            <a:ext cx="2667000" cy="1749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18" y="4343400"/>
            <a:ext cx="6271424" cy="167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8167" y="6081689"/>
            <a:ext cx="1234633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Klik</a:t>
            </a:r>
            <a:r>
              <a:rPr lang="en-US" sz="2400" b="1" dirty="0" smtClean="0"/>
              <a:t> : Go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44989" y="3072830"/>
            <a:ext cx="220098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SQL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257496"/>
            <a:ext cx="14478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8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oneksi.php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$server = "</a:t>
            </a:r>
            <a:r>
              <a:rPr lang="en-US" dirty="0" err="1"/>
              <a:t>localhost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$username = "root";</a:t>
            </a:r>
          </a:p>
          <a:p>
            <a:pPr marL="0" indent="0">
              <a:buNone/>
            </a:pPr>
            <a:r>
              <a:rPr lang="en-US" dirty="0"/>
              <a:t>$password = </a:t>
            </a:r>
            <a:r>
              <a:rPr lang="en-US" dirty="0" smtClean="0"/>
              <a:t>“</a:t>
            </a:r>
            <a:r>
              <a:rPr lang="en-US" dirty="0" err="1" smtClean="0"/>
              <a:t>ftikusm</a:t>
            </a:r>
            <a:r>
              <a:rPr lang="en-US" dirty="0" smtClean="0"/>
              <a:t>";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$database = "</a:t>
            </a:r>
            <a:r>
              <a:rPr lang="en-US" dirty="0" err="1"/>
              <a:t>weblanjut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database di server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mysql_connect</a:t>
            </a:r>
            <a:r>
              <a:rPr lang="en-US" dirty="0"/>
              <a:t>($</a:t>
            </a:r>
            <a:r>
              <a:rPr lang="en-US" dirty="0" err="1"/>
              <a:t>server,$username,$password</a:t>
            </a:r>
            <a:r>
              <a:rPr lang="en-US" dirty="0"/>
              <a:t>) or die("</a:t>
            </a:r>
            <a:r>
              <a:rPr lang="en-US" dirty="0" err="1"/>
              <a:t>Koneksi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mysql_select_db</a:t>
            </a:r>
            <a:r>
              <a:rPr lang="en-US" dirty="0"/>
              <a:t>($database) or die("Database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588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US" dirty="0" err="1" smtClean="0"/>
              <a:t>kelas.php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include "</a:t>
            </a:r>
            <a:r>
              <a:rPr lang="en-US" dirty="0" err="1"/>
              <a:t>koneksi.php</a:t>
            </a:r>
            <a:r>
              <a:rPr lang="en-US" dirty="0"/>
              <a:t>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$query</a:t>
            </a:r>
            <a:r>
              <a:rPr lang="en-US" dirty="0"/>
              <a:t> = "select * from </a:t>
            </a:r>
            <a:r>
              <a:rPr lang="en-US" dirty="0" err="1"/>
              <a:t>kelas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hasil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mysql_query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$query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"Data </a:t>
            </a:r>
            <a:r>
              <a:rPr lang="en-US" dirty="0" err="1"/>
              <a:t>Kelas</a:t>
            </a:r>
            <a:r>
              <a:rPr lang="en-US" dirty="0"/>
              <a:t> FTIK :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$data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mysql_fetch_array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hasil</a:t>
            </a:r>
            <a:r>
              <a:rPr lang="en-US" dirty="0"/>
              <a:t>))</a:t>
            </a:r>
            <a:r>
              <a:rPr lang="en-US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echo "</a:t>
            </a:r>
            <a:r>
              <a:rPr lang="en-US" dirty="0">
                <a:solidFill>
                  <a:srgbClr val="0070C0"/>
                </a:solidFill>
              </a:rPr>
              <a:t>$data[</a:t>
            </a:r>
            <a:r>
              <a:rPr lang="en-US" dirty="0" err="1">
                <a:solidFill>
                  <a:srgbClr val="0070C0"/>
                </a:solidFill>
              </a:rPr>
              <a:t>gedung</a:t>
            </a:r>
            <a:r>
              <a:rPr lang="en-US">
                <a:solidFill>
                  <a:srgbClr val="0070C0"/>
                </a:solidFill>
              </a:rPr>
              <a:t>] </a:t>
            </a:r>
            <a:r>
              <a:rPr lang="en-US" smtClean="0">
                <a:solidFill>
                  <a:srgbClr val="0070C0"/>
                </a:solidFill>
              </a:rPr>
              <a:t>  $</a:t>
            </a:r>
            <a:r>
              <a:rPr lang="en-US" dirty="0">
                <a:solidFill>
                  <a:srgbClr val="0070C0"/>
                </a:solidFill>
              </a:rPr>
              <a:t>data[</a:t>
            </a:r>
            <a:r>
              <a:rPr lang="en-US" dirty="0" err="1">
                <a:solidFill>
                  <a:srgbClr val="0070C0"/>
                </a:solidFill>
              </a:rPr>
              <a:t>angka</a:t>
            </a:r>
            <a:r>
              <a:rPr lang="en-US" dirty="0">
                <a:solidFill>
                  <a:srgbClr val="0070C0"/>
                </a:solidFill>
              </a:rPr>
              <a:t>]</a:t>
            </a:r>
            <a:r>
              <a:rPr lang="en-US" dirty="0"/>
              <a:t>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5582" y="1905000"/>
            <a:ext cx="2004523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81400" y="2089666"/>
            <a:ext cx="1828800" cy="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4495800" y="2590800"/>
            <a:ext cx="381000" cy="838200"/>
          </a:xfrm>
          <a:prstGeom prst="rightBrace">
            <a:avLst/>
          </a:prstGeom>
          <a:noFill/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12464" y="2825234"/>
            <a:ext cx="1385379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9267" y="6096000"/>
            <a:ext cx="254319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di Database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48000" y="5410200"/>
            <a:ext cx="152400" cy="53340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644096" y="5367996"/>
            <a:ext cx="190500" cy="609600"/>
          </a:xfrm>
          <a:prstGeom prst="straightConnector1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0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 err="1" smtClean="0"/>
              <a:t>Tampilkan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nomor</a:t>
            </a:r>
            <a:r>
              <a:rPr lang="en-US" dirty="0" smtClean="0"/>
              <a:t> </a:t>
            </a:r>
            <a:r>
              <a:rPr lang="en-US" dirty="0" err="1" smtClean="0"/>
              <a:t>urut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 err="1" smtClean="0"/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awal</a:t>
            </a:r>
            <a:endParaRPr lang="en-US" dirty="0" smtClean="0"/>
          </a:p>
          <a:p>
            <a:r>
              <a:rPr lang="en-US" dirty="0" err="1" smtClean="0"/>
              <a:t>Ruangan</a:t>
            </a:r>
            <a:r>
              <a:rPr lang="en-US" dirty="0" smtClean="0"/>
              <a:t> di </a:t>
            </a:r>
            <a:r>
              <a:rPr lang="en-US" dirty="0" err="1" smtClean="0"/>
              <a:t>Gedung</a:t>
            </a:r>
            <a:r>
              <a:rPr lang="en-US" dirty="0" smtClean="0"/>
              <a:t> M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Ruangan</a:t>
            </a:r>
            <a:r>
              <a:rPr lang="en-US" dirty="0" smtClean="0"/>
              <a:t> di </a:t>
            </a:r>
            <a:r>
              <a:rPr lang="en-US" dirty="0" err="1" smtClean="0"/>
              <a:t>Gedung</a:t>
            </a:r>
            <a:r>
              <a:rPr lang="en-US" dirty="0" smtClean="0"/>
              <a:t> Q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Lantai</a:t>
            </a:r>
            <a:r>
              <a:rPr lang="en-US" dirty="0" smtClean="0"/>
              <a:t> 1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ruangan</a:t>
            </a:r>
            <a:r>
              <a:rPr lang="en-US" dirty="0" smtClean="0"/>
              <a:t> di </a:t>
            </a:r>
            <a:r>
              <a:rPr lang="en-US" dirty="0" err="1" smtClean="0"/>
              <a:t>lantai</a:t>
            </a:r>
            <a:r>
              <a:rPr lang="en-US" dirty="0" smtClean="0"/>
              <a:t>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Menjalankan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 err="1" smtClean="0"/>
              <a:t>Buka</a:t>
            </a:r>
            <a:r>
              <a:rPr lang="en-US" b="1" dirty="0" smtClean="0"/>
              <a:t> Web Browser</a:t>
            </a:r>
          </a:p>
          <a:p>
            <a:pPr lvl="1"/>
            <a:r>
              <a:rPr lang="en-US" dirty="0" smtClean="0"/>
              <a:t>Firefox, Chrome, Opera, </a:t>
            </a:r>
            <a:r>
              <a:rPr lang="en-US" dirty="0" err="1" smtClean="0"/>
              <a:t>dll</a:t>
            </a:r>
            <a:endParaRPr lang="en-US" dirty="0"/>
          </a:p>
          <a:p>
            <a:r>
              <a:rPr lang="en-US" b="1" dirty="0" err="1" smtClean="0"/>
              <a:t>Ketik</a:t>
            </a:r>
            <a:r>
              <a:rPr lang="en-US" b="1" dirty="0" smtClean="0"/>
              <a:t> </a:t>
            </a:r>
            <a:r>
              <a:rPr lang="en-US" b="1" dirty="0" err="1" smtClean="0"/>
              <a:t>alamat</a:t>
            </a:r>
            <a:r>
              <a:rPr lang="en-US" b="1" dirty="0" smtClean="0"/>
              <a:t> </a:t>
            </a:r>
            <a:r>
              <a:rPr lang="en-US" b="1" dirty="0" err="1" smtClean="0"/>
              <a:t>url</a:t>
            </a:r>
            <a:r>
              <a:rPr lang="en-US" b="1" dirty="0" smtClean="0"/>
              <a:t> di address bar</a:t>
            </a:r>
          </a:p>
          <a:p>
            <a:pPr lvl="1"/>
            <a:r>
              <a:rPr lang="en-US" dirty="0" smtClean="0">
                <a:hlinkClick r:id="rId2"/>
              </a:rPr>
              <a:t>http://localhost/[nama_folder]/[nama_file].php</a:t>
            </a:r>
            <a:endParaRPr lang="en-US" dirty="0" smtClean="0"/>
          </a:p>
          <a:p>
            <a:r>
              <a:rPr lang="en-US" b="1" dirty="0" err="1" smtClean="0"/>
              <a:t>Contoh</a:t>
            </a:r>
            <a:r>
              <a:rPr lang="en-US" b="1" dirty="0" smtClean="0"/>
              <a:t> :</a:t>
            </a:r>
          </a:p>
          <a:p>
            <a:pPr lvl="1"/>
            <a:r>
              <a:rPr lang="en-US" dirty="0" smtClean="0">
                <a:hlinkClick r:id="rId3"/>
              </a:rPr>
              <a:t>http://localhost/weblanjut/hello.php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1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PHP – MySQL</a:t>
            </a:r>
          </a:p>
          <a:p>
            <a:r>
              <a:rPr lang="en-US" dirty="0" smtClean="0"/>
              <a:t>RDBMS = Software Database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MySQL, SQL Server, Oracle, </a:t>
            </a:r>
            <a:r>
              <a:rPr lang="en-US" dirty="0" err="1" smtClean="0"/>
              <a:t>dll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Syarat</a:t>
            </a:r>
            <a:r>
              <a:rPr lang="en-US" dirty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: Storage, </a:t>
            </a:r>
            <a:r>
              <a:rPr lang="en-US" dirty="0" err="1" smtClean="0"/>
              <a:t>Transaksi</a:t>
            </a:r>
            <a:r>
              <a:rPr lang="en-US" dirty="0" smtClean="0"/>
              <a:t>, </a:t>
            </a:r>
            <a:r>
              <a:rPr lang="en-US" dirty="0" err="1" smtClean="0"/>
              <a:t>Administrasi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Tools : </a:t>
            </a:r>
            <a:r>
              <a:rPr lang="en-US" dirty="0" err="1" smtClean="0"/>
              <a:t>PHPMyAdmin</a:t>
            </a:r>
            <a:r>
              <a:rPr lang="en-US" dirty="0" smtClean="0"/>
              <a:t>, </a:t>
            </a:r>
            <a:r>
              <a:rPr lang="en-US" dirty="0" err="1" smtClean="0"/>
              <a:t>Navicat</a:t>
            </a:r>
            <a:r>
              <a:rPr lang="en-US" dirty="0" smtClean="0"/>
              <a:t>, SQL Plus, </a:t>
            </a:r>
            <a:r>
              <a:rPr lang="en-US" dirty="0" err="1" smtClean="0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PHPMyAdmin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http://localhost/phpmyadmin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User : root</a:t>
            </a:r>
          </a:p>
          <a:p>
            <a:r>
              <a:rPr lang="en-US" dirty="0" smtClean="0"/>
              <a:t>Pass : </a:t>
            </a:r>
            <a:r>
              <a:rPr lang="en-US" dirty="0" err="1" smtClean="0"/>
              <a:t>ftikusm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Database : “</a:t>
            </a:r>
            <a:r>
              <a:rPr lang="en-US" dirty="0" err="1" smtClean="0"/>
              <a:t>weblanjut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759171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26917"/>
            <a:ext cx="4114800" cy="2216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81600" y="4650592"/>
            <a:ext cx="298504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Database </a:t>
            </a:r>
            <a:r>
              <a:rPr lang="en-US" dirty="0" err="1" smtClean="0"/>
              <a:t>Berhasil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: “</a:t>
            </a:r>
            <a:r>
              <a:rPr lang="en-US" dirty="0" err="1" smtClean="0"/>
              <a:t>kelas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: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95600"/>
            <a:ext cx="7772400" cy="188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67700" y="4853715"/>
            <a:ext cx="1590500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Klik</a:t>
            </a:r>
            <a:r>
              <a:rPr lang="en-US" sz="3200" b="1" dirty="0" smtClean="0"/>
              <a:t> : Go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452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: </a:t>
            </a:r>
            <a:r>
              <a:rPr lang="en-US" dirty="0" err="1" smtClean="0"/>
              <a:t>id_kelas</a:t>
            </a:r>
            <a:r>
              <a:rPr lang="en-US" dirty="0" smtClean="0"/>
              <a:t>, </a:t>
            </a:r>
            <a:r>
              <a:rPr lang="en-US" dirty="0" err="1" smtClean="0"/>
              <a:t>gedung</a:t>
            </a:r>
            <a:r>
              <a:rPr lang="en-US" dirty="0" smtClean="0"/>
              <a:t>, </a:t>
            </a:r>
            <a:r>
              <a:rPr lang="en-US" dirty="0" err="1" smtClean="0"/>
              <a:t>angka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924" y="4737205"/>
            <a:ext cx="7558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 </a:t>
            </a:r>
            <a:r>
              <a:rPr lang="en-US" sz="2400" dirty="0" err="1" smtClean="0"/>
              <a:t>kolom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id_kelas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Primary Key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a</a:t>
            </a:r>
            <a:r>
              <a:rPr lang="en-US" sz="2400" dirty="0" err="1" smtClean="0">
                <a:solidFill>
                  <a:srgbClr val="FF0000"/>
                </a:solidFill>
              </a:rPr>
              <a:t>utoincrement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3129" y="5282624"/>
            <a:ext cx="1895071" cy="58477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Klik</a:t>
            </a:r>
            <a:r>
              <a:rPr lang="en-US" sz="3200" b="1" dirty="0" smtClean="0"/>
              <a:t> : Save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282623"/>
            <a:ext cx="5426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Storage Engine </a:t>
            </a:r>
            <a:r>
              <a:rPr lang="en-US" sz="3200" dirty="0" err="1" smtClean="0"/>
              <a:t>diganti</a:t>
            </a:r>
            <a:r>
              <a:rPr lang="en-US" sz="3200" dirty="0" smtClean="0"/>
              <a:t> : </a:t>
            </a:r>
            <a:r>
              <a:rPr lang="en-US" sz="3200" dirty="0" err="1" smtClean="0">
                <a:solidFill>
                  <a:srgbClr val="FF0000"/>
                </a:solidFill>
              </a:rPr>
              <a:t>InnoDB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620000" cy="22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49104"/>
            <a:ext cx="5105400" cy="49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Input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menu “Insert”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09800"/>
            <a:ext cx="5638800" cy="38858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0" y="6081689"/>
            <a:ext cx="1234633" cy="46166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Klik</a:t>
            </a:r>
            <a:r>
              <a:rPr lang="en-US" sz="2400" b="1" dirty="0" smtClean="0"/>
              <a:t> : Go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51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316</Words>
  <Application>Microsoft Office PowerPoint</Application>
  <PresentationFormat>On-screen Show (4:3)</PresentationFormat>
  <Paragraphs>80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RDBMS</vt:lpstr>
      <vt:lpstr>Cara Menjalankan</vt:lpstr>
      <vt:lpstr>RDBMS</vt:lpstr>
      <vt:lpstr>PHPMyAdmin</vt:lpstr>
      <vt:lpstr>Membuat Database</vt:lpstr>
      <vt:lpstr>Membuat Tabel</vt:lpstr>
      <vt:lpstr>Mengatur Kolom</vt:lpstr>
      <vt:lpstr>Pembuatan Tabel Berhasil</vt:lpstr>
      <vt:lpstr>Input Data</vt:lpstr>
      <vt:lpstr>Menampilkan Data</vt:lpstr>
      <vt:lpstr>Export Database</vt:lpstr>
      <vt:lpstr>koneksi.php</vt:lpstr>
      <vt:lpstr>kelas.php</vt:lpstr>
      <vt:lpstr>Tampilkan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very</dc:creator>
  <cp:lastModifiedBy>Ple-Q</cp:lastModifiedBy>
  <cp:revision>145</cp:revision>
  <dcterms:created xsi:type="dcterms:W3CDTF">2006-08-16T00:00:00Z</dcterms:created>
  <dcterms:modified xsi:type="dcterms:W3CDTF">2013-01-16T03:54:40Z</dcterms:modified>
</cp:coreProperties>
</file>