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458A076-D972-46D9-993A-12F0756984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985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724280"/>
            <a:ext cx="5486040" cy="44751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9446760"/>
            <a:ext cx="2971440" cy="496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5AC953-A456-4101-AFB6-5B36FA8635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08F56F-6CD6-47C0-9B4E-12931B0AFDE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9AAFAD-D976-414A-8390-29CFDC5BF8D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lanjut/hello.php" TargetMode="External"/><Relationship Id="rId2" Type="http://schemas.openxmlformats.org/officeDocument/2006/relationships/hyperlink" Target="http://localhost/%5bnama_folder%5d/%5bnama_file%5d.php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CRUD - </a:t>
            </a:r>
            <a:r>
              <a:rPr 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Praktikum 4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hapus.php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914400"/>
            <a:ext cx="8229240" cy="57909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"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$id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=$_GET[‘id’];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mysqli_query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"delete from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where </a:t>
            </a:r>
            <a:r>
              <a:rPr lang="en-US" sz="32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n-U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'$id'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header("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Location:kelas.php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");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</a:p>
        </p:txBody>
      </p:sp>
      <p:sp>
        <p:nvSpPr>
          <p:cNvPr id="126" name="CustomShape 3"/>
          <p:cNvSpPr/>
          <p:nvPr/>
        </p:nvSpPr>
        <p:spPr>
          <a:xfrm>
            <a:off x="6122520" y="1700640"/>
            <a:ext cx="201456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Masukkan Kunci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 flipH="1">
            <a:off x="4206240" y="1866240"/>
            <a:ext cx="1904760" cy="2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4197240" y="2982960"/>
            <a:ext cx="171288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Tangkap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6860520" y="4751280"/>
            <a:ext cx="175536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Hapus data 
dari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 flipH="1" flipV="1">
            <a:off x="5219640" y="4587480"/>
            <a:ext cx="1638000" cy="48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8"/>
          <p:cNvSpPr/>
          <p:nvPr/>
        </p:nvSpPr>
        <p:spPr>
          <a:xfrm>
            <a:off x="4538160" y="5640480"/>
            <a:ext cx="25495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Lempar ke kelas.php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 flipH="1" flipV="1">
            <a:off x="3787200" y="5487480"/>
            <a:ext cx="83772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0"/>
          <p:cNvSpPr/>
          <p:nvPr/>
        </p:nvSpPr>
        <p:spPr>
          <a:xfrm flipH="1">
            <a:off x="2989440" y="3167640"/>
            <a:ext cx="121644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 Menjalankan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Buka Web Browser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Firefox, Chrome, Opera, dll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Ketik alamat url di address bar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http://localhost/[nama_folder]/[nama_file].php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Contoh 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http://localhost/weblanjut/hello.php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$server = "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localhost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$username = "root";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$password = “";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$database = "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weblanjut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memilih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database di server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mysqli_connect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($server, $username, $password, $database) 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die(</a:t>
            </a:r>
            <a:r>
              <a:rPr lang="en-US" sz="2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mysqli_connect_error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4830480" y="2710800"/>
            <a:ext cx="222624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 MySQL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886200" y="1828800"/>
            <a:ext cx="914040" cy="21333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914400"/>
            <a:ext cx="8229240" cy="563832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 "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$query = "select * from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hasil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mysqli_query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2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$query);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"Data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FTIK :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"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&gt;";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while($data=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mysqli_fetch_array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hasil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)){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echo “$data[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].   $data[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  $data[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:: 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echo "Edit |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Hapus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</a:p>
        </p:txBody>
      </p:sp>
      <p:sp>
        <p:nvSpPr>
          <p:cNvPr id="93" name="CustomShape 3"/>
          <p:cNvSpPr/>
          <p:nvPr/>
        </p:nvSpPr>
        <p:spPr>
          <a:xfrm>
            <a:off x="5177520" y="1066680"/>
            <a:ext cx="20023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Masukkan kunci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 flipH="1">
            <a:off x="3351960" y="1327680"/>
            <a:ext cx="1828440" cy="34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5803560" y="2406240"/>
            <a:ext cx="140040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Query 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5257800" y="2133720"/>
            <a:ext cx="533160" cy="914040"/>
          </a:xfrm>
          <a:prstGeom prst="rightBrace">
            <a:avLst>
              <a:gd name="adj1" fmla="val 8333"/>
              <a:gd name="adj2" fmla="val 50000"/>
            </a:avLst>
          </a:prstGeom>
          <a:noFill/>
          <a:ln w="2232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5960880" y="4038480"/>
            <a:ext cx="2329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Menampilkan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kelas.php (lanjutan)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914400"/>
            <a:ext cx="8229240" cy="57909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  "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$query = "select * from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hasil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mysqli_query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2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$query);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"Data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FTIK :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"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 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href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='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tambah.php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'&gt;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&lt;/a&gt;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&gt;";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while($data=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mysqli_fetch_array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hasil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)){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echo “$data[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].  $data[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  $data[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:: ";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echo “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 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href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='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edit.php?id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=$data[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]'&gt;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&lt;/a&gt;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
	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 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href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='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hapus.php?id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=$data[</a:t>
            </a:r>
            <a:r>
              <a:rPr lang="en-US" sz="2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]'&gt;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Hapus</a:t>
            </a:r>
            <a:r>
              <a:rPr lang="en-US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&lt;a/&gt;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&gt;";
}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914400"/>
            <a:ext cx="8229240" cy="57909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&lt;head&gt;&lt;title&gt;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Data&lt;/title&gt;&lt;/head&gt;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&lt;h1&gt;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Data&lt;/h1&gt;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&lt;form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method="post" action="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tambahproses.php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&lt;input type="text"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name="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&lt;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&lt;input type="text"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name="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&lt;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&lt;input type="submit" value="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href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kelas.php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&lt;/a&gt;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&lt;/form&gt;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tambahproses.php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914400"/>
            <a:ext cx="8229240" cy="57909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"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=$_POST[‘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’];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=$_POST[‘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’];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mysqli_query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"insert into 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       	values(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'$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','$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)");
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header("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Location:kelas.php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</a:p>
        </p:txBody>
      </p:sp>
      <p:sp>
        <p:nvSpPr>
          <p:cNvPr id="104" name="CustomShape 3"/>
          <p:cNvSpPr/>
          <p:nvPr/>
        </p:nvSpPr>
        <p:spPr>
          <a:xfrm>
            <a:off x="5636160" y="1764360"/>
            <a:ext cx="201456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Masukkan Kunci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 flipH="1">
            <a:off x="4114800" y="1949040"/>
            <a:ext cx="1523520" cy="9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5340240" y="2983320"/>
            <a:ext cx="171288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Tangkap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4724280" y="2590920"/>
            <a:ext cx="533160" cy="1142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7095240" y="5105520"/>
            <a:ext cx="157572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data 
ke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 flipH="1" flipV="1">
            <a:off x="6477120" y="4799880"/>
            <a:ext cx="68544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5979960" y="6019920"/>
            <a:ext cx="25495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Lempar ke kelas.php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 flipH="1" flipV="1">
            <a:off x="5289120" y="5866560"/>
            <a:ext cx="83772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2280" y="152280"/>
            <a:ext cx="8838720" cy="662904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&lt;html&gt;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&lt;head&gt;&lt;title&gt;Edit Data&lt;/title&gt;&lt;/head&gt;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&lt;body&gt;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include "koneksi.php";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$id=$_GET[‘id’];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$data=mysqli_query($koneksi, "select * from kelas where id_kelas='$id'");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$d=mysqli_fetch_array($data);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&lt;h1&gt;Edit Data&lt;/h1&gt;
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&lt;form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method="post" action=“editproses.php"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Gedung : &lt;input type="text"  </a:t>
            </a:r>
            <a:r>
              <a:rPr lang="en-US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name="gedung"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value="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&lt;?=$d[‘gedung’]?&gt;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 &lt;br&gt;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Angka : &lt;input type="text"  </a:t>
            </a:r>
            <a:r>
              <a:rPr lang="en-US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name="angka"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value="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&lt;?=$d[‘angka’]?&gt;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 &lt;br&gt;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&lt;input type="hidden"   </a:t>
            </a:r>
            <a:r>
              <a:rPr lang="en-US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name="id"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value="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&lt;?=$d[‘id_kelas’]?&gt;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&lt;input type="submit" value=“Edit"&gt;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&lt;a href="kelas.php"&gt;Batal&lt;/a&gt;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&lt;/form&gt;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&lt;/body&gt;&lt;/html&gt;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181480" y="380880"/>
            <a:ext cx="327636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editproses.php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7909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$id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=$_POST[‘id’];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=$_POST[‘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’];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=$_POST[‘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’];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mysqli_query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"update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'$</a:t>
            </a:r>
            <a:r>
              <a:rPr lang="en-US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gedung</a:t>
            </a: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		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'$</a:t>
            </a:r>
            <a:r>
              <a:rPr lang="en-US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angka</a:t>
            </a: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		      	where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2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'$id'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header("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Location:kelas.php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</a:p>
        </p:txBody>
      </p:sp>
      <p:sp>
        <p:nvSpPr>
          <p:cNvPr id="116" name="CustomShape 3"/>
          <p:cNvSpPr/>
          <p:nvPr/>
        </p:nvSpPr>
        <p:spPr>
          <a:xfrm>
            <a:off x="5483520" y="1295280"/>
            <a:ext cx="201456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Masukkan Kunci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3580560" y="1572480"/>
            <a:ext cx="1904760" cy="2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4710600" y="2804760"/>
            <a:ext cx="171288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Tangkap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005000" y="2245320"/>
            <a:ext cx="533160" cy="148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7"/>
          <p:cNvSpPr/>
          <p:nvPr/>
        </p:nvSpPr>
        <p:spPr>
          <a:xfrm>
            <a:off x="701280" y="4458960"/>
            <a:ext cx="1668600" cy="6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data 
ke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 flipV="1">
            <a:off x="2362320" y="4533840"/>
            <a:ext cx="1218960" cy="26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9"/>
          <p:cNvSpPr/>
          <p:nvPr/>
        </p:nvSpPr>
        <p:spPr>
          <a:xfrm>
            <a:off x="5033520" y="6019920"/>
            <a:ext cx="25495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Lempar ke kelas.php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 flipH="1" flipV="1">
            <a:off x="4342680" y="5866560"/>
            <a:ext cx="83772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542</Words>
  <Application>Microsoft Office PowerPoint</Application>
  <PresentationFormat>On-screen Show (4:3)</PresentationFormat>
  <Paragraphs>142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very</dc:creator>
  <dc:description/>
  <cp:lastModifiedBy>Bernard Very</cp:lastModifiedBy>
  <cp:revision>219</cp:revision>
  <cp:lastPrinted>2014-06-16T07:37:27Z</cp:lastPrinted>
  <dcterms:created xsi:type="dcterms:W3CDTF">2006-08-16T00:00:00Z</dcterms:created>
  <dcterms:modified xsi:type="dcterms:W3CDTF">2017-03-27T04:13:10Z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