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7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lanjut/hello.php" TargetMode="External"/><Relationship Id="rId2" Type="http://schemas.openxmlformats.org/officeDocument/2006/relationships/hyperlink" Target="http://localhost/%5bnama_folder%5d/%5bnama_file%5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smtClean="0"/>
              <a:t>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hapus.php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koneksi.php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$id</a:t>
            </a:r>
            <a:r>
              <a:rPr lang="en-US" dirty="0"/>
              <a:t>=$_GET[id];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mysql_query</a:t>
            </a:r>
            <a:r>
              <a:rPr lang="en-US" dirty="0"/>
              <a:t>("delete from </a:t>
            </a:r>
            <a:r>
              <a:rPr lang="en-US" dirty="0" err="1"/>
              <a:t>kelas</a:t>
            </a:r>
            <a:r>
              <a:rPr lang="en-US" dirty="0"/>
              <a:t> where </a:t>
            </a:r>
            <a:r>
              <a:rPr lang="en-US" dirty="0" err="1">
                <a:solidFill>
                  <a:srgbClr val="00B050"/>
                </a:solidFill>
              </a:rPr>
              <a:t>id_kelas</a:t>
            </a:r>
            <a:r>
              <a:rPr lang="en-US" dirty="0"/>
              <a:t>=</a:t>
            </a:r>
            <a:r>
              <a:rPr lang="en-US" dirty="0">
                <a:solidFill>
                  <a:srgbClr val="0070C0"/>
                </a:solidFill>
              </a:rPr>
              <a:t>'$id'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header("</a:t>
            </a:r>
            <a:r>
              <a:rPr lang="en-US" dirty="0" err="1"/>
              <a:t>Location:kelas.php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7797" y="1700599"/>
            <a:ext cx="17047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06922" y="1866246"/>
            <a:ext cx="1905000" cy="25640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2983047"/>
            <a:ext cx="14209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Tangkap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4751190"/>
            <a:ext cx="145572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err="1" smtClean="0"/>
              <a:t>dari</a:t>
            </a:r>
            <a:r>
              <a:rPr lang="en-US" dirty="0" smtClean="0"/>
              <a:t> database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19701" y="4588207"/>
            <a:ext cx="1638299" cy="48614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62500" y="5640443"/>
            <a:ext cx="210140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Lempar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kelas.php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87822" y="5488043"/>
            <a:ext cx="838200" cy="3370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89996" y="3167713"/>
            <a:ext cx="1216926" cy="1198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Menjalankan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 smtClean="0"/>
              <a:t>Buka</a:t>
            </a:r>
            <a:r>
              <a:rPr lang="en-US" b="1" dirty="0" smtClean="0"/>
              <a:t> Web Browser</a:t>
            </a:r>
          </a:p>
          <a:p>
            <a:pPr lvl="1"/>
            <a:r>
              <a:rPr lang="en-US" dirty="0" smtClean="0"/>
              <a:t>Firefox, Chrome, Opera, </a:t>
            </a:r>
            <a:r>
              <a:rPr lang="en-US" dirty="0" err="1" smtClean="0"/>
              <a:t>dll</a:t>
            </a:r>
            <a:endParaRPr lang="en-US" dirty="0"/>
          </a:p>
          <a:p>
            <a:r>
              <a:rPr lang="en-US" b="1" dirty="0" err="1" smtClean="0"/>
              <a:t>Ketik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di address bar</a:t>
            </a:r>
          </a:p>
          <a:p>
            <a:pPr lvl="1"/>
            <a:r>
              <a:rPr lang="en-US" dirty="0" smtClean="0">
                <a:hlinkClick r:id="rId2"/>
              </a:rPr>
              <a:t>http://localhost/[nama_folder]/[nama_file].php</a:t>
            </a:r>
            <a:endParaRPr lang="en-US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smtClean="0">
                <a:hlinkClick r:id="rId3"/>
              </a:rPr>
              <a:t>http://localhost/weblanjut/hello.php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oneksi.php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</a:p>
          <a:p>
            <a:pPr marL="0" indent="0">
              <a:buNone/>
            </a:pPr>
            <a:r>
              <a:rPr lang="en-US" dirty="0"/>
              <a:t>$server = 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"root";</a:t>
            </a:r>
          </a:p>
          <a:p>
            <a:pPr marL="0" indent="0">
              <a:buNone/>
            </a:pPr>
            <a:r>
              <a:rPr lang="en-US" dirty="0"/>
              <a:t>$password = </a:t>
            </a:r>
            <a:r>
              <a:rPr lang="en-US" dirty="0" smtClean="0"/>
              <a:t>“</a:t>
            </a:r>
            <a:r>
              <a:rPr lang="en-US" dirty="0" err="1" smtClean="0"/>
              <a:t>ftikusm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$database = "</a:t>
            </a:r>
            <a:r>
              <a:rPr lang="en-US" dirty="0" err="1"/>
              <a:t>weblanjut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database di server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mysql_connect</a:t>
            </a:r>
            <a:r>
              <a:rPr lang="en-US" dirty="0"/>
              <a:t>($</a:t>
            </a:r>
            <a:r>
              <a:rPr lang="en-US" dirty="0" err="1"/>
              <a:t>server,$username,$password</a:t>
            </a:r>
            <a:r>
              <a:rPr lang="en-US" dirty="0"/>
              <a:t>) or die("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mysql_select_db</a:t>
            </a:r>
            <a:r>
              <a:rPr lang="en-US" dirty="0"/>
              <a:t>($database) or die("Database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5170" y="2710934"/>
            <a:ext cx="187686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Parameter MySQL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886200" y="1828800"/>
            <a:ext cx="914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kelas.php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include </a:t>
            </a:r>
            <a:r>
              <a:rPr lang="en-US" b="1" dirty="0" smtClean="0"/>
              <a:t> "</a:t>
            </a:r>
            <a:r>
              <a:rPr lang="en-US" b="1" dirty="0" err="1"/>
              <a:t>koneksi.php</a:t>
            </a:r>
            <a:r>
              <a:rPr lang="en-US" b="1" dirty="0"/>
              <a:t>";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$query = "select * from </a:t>
            </a:r>
            <a:r>
              <a:rPr lang="en-US" b="1" dirty="0" err="1"/>
              <a:t>kelas</a:t>
            </a:r>
            <a:r>
              <a:rPr lang="en-US" b="1" dirty="0"/>
              <a:t>";</a:t>
            </a:r>
          </a:p>
          <a:p>
            <a:pPr marL="0" indent="0">
              <a:buNone/>
            </a:pPr>
            <a:r>
              <a:rPr lang="en-US" b="1" dirty="0"/>
              <a:t>$</a:t>
            </a:r>
            <a:r>
              <a:rPr lang="en-US" b="1" dirty="0" err="1"/>
              <a:t>hasil</a:t>
            </a:r>
            <a:r>
              <a:rPr lang="en-US" b="1" dirty="0"/>
              <a:t> = </a:t>
            </a:r>
            <a:r>
              <a:rPr lang="en-US" b="1" dirty="0" err="1"/>
              <a:t>mysql_query</a:t>
            </a:r>
            <a:r>
              <a:rPr lang="en-US" b="1" dirty="0"/>
              <a:t>($query);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echo "Data </a:t>
            </a:r>
            <a:r>
              <a:rPr lang="en-US" b="1" dirty="0" err="1"/>
              <a:t>Kelas</a:t>
            </a:r>
            <a:r>
              <a:rPr lang="en-US" b="1" dirty="0"/>
              <a:t> FTIK :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r>
              <a:rPr lang="en-US" b="1" dirty="0"/>
              <a:t>echo "</a:t>
            </a:r>
            <a:r>
              <a:rPr lang="en-US" b="1" dirty="0" err="1"/>
              <a:t>Tambah</a:t>
            </a:r>
            <a:r>
              <a:rPr lang="en-US" b="1" dirty="0"/>
              <a:t> Data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while($data=</a:t>
            </a:r>
            <a:r>
              <a:rPr lang="en-US" b="1" dirty="0" err="1"/>
              <a:t>mysql_fetch_array</a:t>
            </a:r>
            <a:r>
              <a:rPr lang="en-US" b="1" dirty="0"/>
              <a:t>($</a:t>
            </a:r>
            <a:r>
              <a:rPr lang="en-US" b="1" dirty="0" err="1"/>
              <a:t>hasil</a:t>
            </a:r>
            <a:r>
              <a:rPr lang="en-US" b="1" dirty="0"/>
              <a:t>)){</a:t>
            </a:r>
          </a:p>
          <a:p>
            <a:pPr marL="0" indent="0">
              <a:buNone/>
            </a:pPr>
            <a:r>
              <a:rPr lang="en-US" b="1" dirty="0"/>
              <a:t>    echo </a:t>
            </a:r>
            <a:r>
              <a:rPr lang="en-US" b="1" dirty="0" smtClean="0"/>
              <a:t>“$data[</a:t>
            </a:r>
            <a:r>
              <a:rPr lang="en-US" b="1" dirty="0" err="1" smtClean="0"/>
              <a:t>id_kelas</a:t>
            </a:r>
            <a:r>
              <a:rPr lang="en-US" b="1" dirty="0" smtClean="0"/>
              <a:t>].   $data[</a:t>
            </a:r>
            <a:r>
              <a:rPr lang="en-US" b="1" dirty="0" err="1" smtClean="0"/>
              <a:t>gedung</a:t>
            </a:r>
            <a:r>
              <a:rPr lang="en-US" b="1" dirty="0"/>
              <a:t>] </a:t>
            </a:r>
            <a:r>
              <a:rPr lang="en-US" b="1" dirty="0" smtClean="0"/>
              <a:t>  $</a:t>
            </a:r>
            <a:r>
              <a:rPr lang="en-US" b="1" dirty="0"/>
              <a:t>data[</a:t>
            </a:r>
            <a:r>
              <a:rPr lang="en-US" b="1" dirty="0" err="1"/>
              <a:t>angka</a:t>
            </a:r>
            <a:r>
              <a:rPr lang="en-US" b="1" dirty="0"/>
              <a:t>] :: ";</a:t>
            </a:r>
          </a:p>
          <a:p>
            <a:pPr marL="0" indent="0">
              <a:buNone/>
            </a:pPr>
            <a:r>
              <a:rPr lang="en-US" b="1" dirty="0"/>
              <a:t>    echo "Edit | </a:t>
            </a:r>
            <a:r>
              <a:rPr lang="en-US" b="1" dirty="0" err="1"/>
              <a:t>Hapus</a:t>
            </a:r>
            <a:r>
              <a:rPr lang="en-US" b="1" dirty="0"/>
              <a:t>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1066800"/>
            <a:ext cx="168937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1327666"/>
            <a:ext cx="1828800" cy="34873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2406134"/>
            <a:ext cx="117487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Query SQL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989696" y="2133600"/>
            <a:ext cx="533400" cy="9144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44567" y="4038600"/>
            <a:ext cx="19631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kelas.php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</a:t>
            </a:r>
            <a:r>
              <a:rPr lang="en-US" dirty="0" smtClean="0"/>
              <a:t>  "</a:t>
            </a:r>
            <a:r>
              <a:rPr lang="en-US" dirty="0" err="1"/>
              <a:t>koneksi.php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$query = "select * from </a:t>
            </a:r>
            <a:r>
              <a:rPr lang="en-US" dirty="0" err="1"/>
              <a:t>kelas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hasil</a:t>
            </a:r>
            <a:r>
              <a:rPr lang="en-US" dirty="0"/>
              <a:t> = </a:t>
            </a:r>
            <a:r>
              <a:rPr lang="en-US" dirty="0" err="1"/>
              <a:t>mysql_query</a:t>
            </a:r>
            <a:r>
              <a:rPr lang="en-US" dirty="0"/>
              <a:t>($query);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"Data </a:t>
            </a:r>
            <a:r>
              <a:rPr lang="en-US" dirty="0" err="1"/>
              <a:t>Kelas</a:t>
            </a:r>
            <a:r>
              <a:rPr lang="en-US" dirty="0"/>
              <a:t> FTIK :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/>
              <a:t>echo "</a:t>
            </a: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='</a:t>
            </a:r>
            <a:r>
              <a:rPr lang="en-US" dirty="0" err="1">
                <a:solidFill>
                  <a:srgbClr val="FF0000"/>
                </a:solidFill>
              </a:rPr>
              <a:t>tambah.php</a:t>
            </a:r>
            <a:r>
              <a:rPr lang="en-US" dirty="0">
                <a:solidFill>
                  <a:srgbClr val="FF0000"/>
                </a:solidFill>
              </a:rPr>
              <a:t>'&gt;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while($data=</a:t>
            </a:r>
            <a:r>
              <a:rPr lang="en-US" dirty="0" err="1"/>
              <a:t>mysql_fetch_array</a:t>
            </a:r>
            <a:r>
              <a:rPr lang="en-US" dirty="0"/>
              <a:t>($</a:t>
            </a:r>
            <a:r>
              <a:rPr lang="en-US" dirty="0" err="1"/>
              <a:t>hasil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echo </a:t>
            </a:r>
            <a:r>
              <a:rPr lang="en-US" dirty="0" smtClean="0"/>
              <a:t>“$data[</a:t>
            </a:r>
            <a:r>
              <a:rPr lang="en-US" dirty="0" err="1" smtClean="0"/>
              <a:t>id_kelas</a:t>
            </a:r>
            <a:r>
              <a:rPr lang="en-US" dirty="0" smtClean="0"/>
              <a:t>].  $data[</a:t>
            </a:r>
            <a:r>
              <a:rPr lang="en-US" dirty="0" err="1" smtClean="0"/>
              <a:t>gedung</a:t>
            </a:r>
            <a:r>
              <a:rPr lang="en-US" dirty="0"/>
              <a:t>] </a:t>
            </a:r>
            <a:r>
              <a:rPr lang="en-US" dirty="0" smtClean="0"/>
              <a:t>  $</a:t>
            </a:r>
            <a:r>
              <a:rPr lang="en-US" dirty="0"/>
              <a:t>data[</a:t>
            </a:r>
            <a:r>
              <a:rPr lang="en-US" dirty="0" err="1"/>
              <a:t>angka</a:t>
            </a:r>
            <a:r>
              <a:rPr lang="en-US" dirty="0"/>
              <a:t>] :: ";</a:t>
            </a:r>
          </a:p>
          <a:p>
            <a:pPr marL="0" indent="0">
              <a:buNone/>
            </a:pPr>
            <a:r>
              <a:rPr lang="en-US" dirty="0"/>
              <a:t>    echo “</a:t>
            </a: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='</a:t>
            </a:r>
            <a:r>
              <a:rPr lang="en-US" dirty="0" err="1">
                <a:solidFill>
                  <a:srgbClr val="FF0000"/>
                </a:solidFill>
              </a:rPr>
              <a:t>edit.php?id</a:t>
            </a:r>
            <a:r>
              <a:rPr lang="en-US" dirty="0">
                <a:solidFill>
                  <a:srgbClr val="FF0000"/>
                </a:solidFill>
              </a:rPr>
              <a:t>=$data[</a:t>
            </a:r>
            <a:r>
              <a:rPr lang="en-US" dirty="0" err="1">
                <a:solidFill>
                  <a:srgbClr val="FF0000"/>
                </a:solidFill>
              </a:rPr>
              <a:t>id_kelas</a:t>
            </a:r>
            <a:r>
              <a:rPr lang="en-US" dirty="0">
                <a:solidFill>
                  <a:srgbClr val="FF0000"/>
                </a:solidFill>
              </a:rPr>
              <a:t>]'&gt;</a:t>
            </a:r>
            <a:r>
              <a:rPr lang="en-US" dirty="0" smtClean="0"/>
              <a:t>Edit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='</a:t>
            </a:r>
            <a:r>
              <a:rPr lang="en-US" dirty="0" err="1">
                <a:solidFill>
                  <a:srgbClr val="FF0000"/>
                </a:solidFill>
              </a:rPr>
              <a:t>hapus.php?id</a:t>
            </a:r>
            <a:r>
              <a:rPr lang="en-US" dirty="0">
                <a:solidFill>
                  <a:srgbClr val="FF0000"/>
                </a:solidFill>
              </a:rPr>
              <a:t>=$data[</a:t>
            </a:r>
            <a:r>
              <a:rPr lang="en-US" dirty="0" err="1">
                <a:solidFill>
                  <a:srgbClr val="FF0000"/>
                </a:solidFill>
              </a:rPr>
              <a:t>id_kelas</a:t>
            </a:r>
            <a:r>
              <a:rPr lang="en-US" dirty="0">
                <a:solidFill>
                  <a:srgbClr val="FF0000"/>
                </a:solidFill>
              </a:rPr>
              <a:t>]'&gt;</a:t>
            </a:r>
            <a:r>
              <a:rPr lang="en-US" dirty="0" err="1" smtClean="0"/>
              <a:t>Hapus</a:t>
            </a:r>
            <a:r>
              <a:rPr lang="en-US" dirty="0" smtClean="0">
                <a:solidFill>
                  <a:srgbClr val="FF0000"/>
                </a:solidFill>
              </a:rPr>
              <a:t>&lt;a/&gt;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tambah.php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&lt;head&gt;&lt;title&gt;</a:t>
            </a:r>
            <a:r>
              <a:rPr lang="en-US" dirty="0" err="1"/>
              <a:t>Tambah</a:t>
            </a:r>
            <a:r>
              <a:rPr lang="en-US" dirty="0"/>
              <a:t> Data&lt;/title&gt;&lt;/head&gt;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Tambah</a:t>
            </a:r>
            <a:r>
              <a:rPr lang="en-US" dirty="0"/>
              <a:t> Data&lt;/h1&gt;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method="post" action="</a:t>
            </a:r>
            <a:r>
              <a:rPr lang="en-US" dirty="0" err="1">
                <a:solidFill>
                  <a:srgbClr val="FF0000"/>
                </a:solidFill>
              </a:rPr>
              <a:t>tambahproses.php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Gedung</a:t>
            </a:r>
            <a:r>
              <a:rPr lang="en-US" dirty="0"/>
              <a:t> : 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gedung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Angka</a:t>
            </a:r>
            <a:r>
              <a:rPr lang="en-US" dirty="0"/>
              <a:t> : &lt;input type="text" </a:t>
            </a:r>
            <a:r>
              <a:rPr lang="en-US" dirty="0">
                <a:solidFill>
                  <a:srgbClr val="FF0000"/>
                </a:solidFill>
              </a:rPr>
              <a:t>name="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&lt;input type="submit" value="</a:t>
            </a:r>
            <a:r>
              <a:rPr lang="en-US" dirty="0" err="1"/>
              <a:t>Tambah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kelas.php</a:t>
            </a:r>
            <a:r>
              <a:rPr lang="en-US" dirty="0"/>
              <a:t>"&gt;</a:t>
            </a:r>
            <a:r>
              <a:rPr lang="en-US" dirty="0" err="1"/>
              <a:t>Batal</a:t>
            </a: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52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tambahproses.php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koneksi.php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gedung</a:t>
            </a:r>
            <a:r>
              <a:rPr lang="en-US" dirty="0"/>
              <a:t>=$_POST[</a:t>
            </a:r>
            <a:r>
              <a:rPr lang="en-US" dirty="0" err="1"/>
              <a:t>gedung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angka</a:t>
            </a:r>
            <a:r>
              <a:rPr lang="en-US" dirty="0"/>
              <a:t>=$_POST[</a:t>
            </a:r>
            <a:r>
              <a:rPr lang="en-US" dirty="0" err="1"/>
              <a:t>angka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mysql_query</a:t>
            </a:r>
            <a:r>
              <a:rPr lang="en-US" dirty="0"/>
              <a:t>("insert into </a:t>
            </a:r>
            <a:r>
              <a:rPr lang="en-US" dirty="0" err="1"/>
              <a:t>kelas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gedung</a:t>
            </a:r>
            <a:r>
              <a:rPr lang="en-US" dirty="0" err="1">
                <a:solidFill>
                  <a:srgbClr val="0070C0"/>
                </a:solidFill>
              </a:rPr>
              <a:t>,</a:t>
            </a:r>
            <a:r>
              <a:rPr lang="en-US" dirty="0" err="1">
                <a:solidFill>
                  <a:srgbClr val="00B050"/>
                </a:solidFill>
              </a:rPr>
              <a:t>angka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values(</a:t>
            </a:r>
            <a:r>
              <a:rPr lang="en-US" dirty="0">
                <a:solidFill>
                  <a:srgbClr val="0070C0"/>
                </a:solidFill>
              </a:rPr>
              <a:t>'$</a:t>
            </a:r>
            <a:r>
              <a:rPr lang="en-US" dirty="0" err="1">
                <a:solidFill>
                  <a:srgbClr val="0070C0"/>
                </a:solidFill>
              </a:rPr>
              <a:t>gedung</a:t>
            </a:r>
            <a:r>
              <a:rPr lang="en-US" dirty="0">
                <a:solidFill>
                  <a:srgbClr val="0070C0"/>
                </a:solidFill>
              </a:rPr>
              <a:t>','$</a:t>
            </a:r>
            <a:r>
              <a:rPr lang="en-US" dirty="0" err="1">
                <a:solidFill>
                  <a:srgbClr val="0070C0"/>
                </a:solidFill>
              </a:rPr>
              <a:t>angka</a:t>
            </a:r>
            <a:r>
              <a:rPr lang="en-US" dirty="0" smtClean="0">
                <a:solidFill>
                  <a:srgbClr val="0070C0"/>
                </a:solidFill>
              </a:rPr>
              <a:t>'</a:t>
            </a:r>
            <a:r>
              <a:rPr lang="en-US" dirty="0" smtClean="0"/>
              <a:t>)");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header("</a:t>
            </a:r>
            <a:r>
              <a:rPr lang="en-US" dirty="0" err="1"/>
              <a:t>Location:kelas.php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0" y="1764268"/>
            <a:ext cx="17047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14800" y="1948934"/>
            <a:ext cx="1524000" cy="92333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2983468"/>
            <a:ext cx="14209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Tangkap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4724400" y="2590800"/>
            <a:ext cx="533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992" y="5105400"/>
            <a:ext cx="1302408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Input data </a:t>
            </a:r>
            <a:br>
              <a:rPr lang="en-US" dirty="0" smtClean="0"/>
            </a:br>
            <a:r>
              <a:rPr lang="en-US" dirty="0" err="1" smtClean="0"/>
              <a:t>ke</a:t>
            </a:r>
            <a:r>
              <a:rPr lang="en-US" dirty="0" smtClean="0"/>
              <a:t> database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77000" y="4800600"/>
            <a:ext cx="685800" cy="5334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019800"/>
            <a:ext cx="210140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Lempar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kelas.php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343400" y="5867400"/>
            <a:ext cx="838200" cy="3370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&lt;html&gt;</a:t>
            </a:r>
          </a:p>
          <a:p>
            <a:pPr marL="0" indent="0">
              <a:buNone/>
            </a:pPr>
            <a:r>
              <a:rPr lang="en-US" sz="1600" dirty="0" smtClean="0"/>
              <a:t>&lt;head&gt;&lt;title&gt;Edit Data&lt;/title&gt;&lt;/head</a:t>
            </a:r>
            <a:r>
              <a:rPr lang="en-US" sz="1600" dirty="0" smtClean="0"/>
              <a:t>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&lt;?</a:t>
            </a:r>
            <a:r>
              <a:rPr lang="en-US" sz="2000" dirty="0" err="1">
                <a:solidFill>
                  <a:srgbClr val="FF0000"/>
                </a:solidFill>
              </a:rPr>
              <a:t>php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include "</a:t>
            </a:r>
            <a:r>
              <a:rPr lang="en-US" sz="2000" dirty="0" err="1">
                <a:solidFill>
                  <a:srgbClr val="FF0000"/>
                </a:solidFill>
              </a:rPr>
              <a:t>koneksi.php</a:t>
            </a:r>
            <a:r>
              <a:rPr lang="en-US" sz="2000" dirty="0">
                <a:solidFill>
                  <a:srgbClr val="FF0000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$id=$_GET[id];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$data=</a:t>
            </a:r>
            <a:r>
              <a:rPr lang="en-US" sz="2000" dirty="0" err="1">
                <a:solidFill>
                  <a:srgbClr val="FF0000"/>
                </a:solidFill>
              </a:rPr>
              <a:t>mysql_query</a:t>
            </a:r>
            <a:r>
              <a:rPr lang="en-US" sz="2000" dirty="0">
                <a:solidFill>
                  <a:srgbClr val="FF0000"/>
                </a:solidFill>
              </a:rPr>
              <a:t>("select * from </a:t>
            </a:r>
            <a:r>
              <a:rPr lang="en-US" sz="2000" dirty="0" err="1">
                <a:solidFill>
                  <a:srgbClr val="FF0000"/>
                </a:solidFill>
              </a:rPr>
              <a:t>kelas</a:t>
            </a:r>
            <a:r>
              <a:rPr lang="en-US" sz="2000" dirty="0">
                <a:solidFill>
                  <a:srgbClr val="FF0000"/>
                </a:solidFill>
              </a:rPr>
              <a:t> where </a:t>
            </a:r>
            <a:r>
              <a:rPr lang="en-US" sz="2000" dirty="0" err="1">
                <a:solidFill>
                  <a:srgbClr val="FF0000"/>
                </a:solidFill>
              </a:rPr>
              <a:t>id_kelas</a:t>
            </a:r>
            <a:r>
              <a:rPr lang="en-US" sz="2000" dirty="0">
                <a:solidFill>
                  <a:srgbClr val="FF0000"/>
                </a:solidFill>
              </a:rPr>
              <a:t>='$id'");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$d=</a:t>
            </a:r>
            <a:r>
              <a:rPr lang="en-US" sz="2000" dirty="0" err="1">
                <a:solidFill>
                  <a:srgbClr val="FF0000"/>
                </a:solidFill>
              </a:rPr>
              <a:t>mysql_fetch_array</a:t>
            </a:r>
            <a:r>
              <a:rPr lang="en-US" sz="2000" dirty="0">
                <a:solidFill>
                  <a:srgbClr val="FF0000"/>
                </a:solidFill>
              </a:rPr>
              <a:t>($data);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1900" dirty="0" smtClean="0"/>
              <a:t>&lt;h1&gt;Edit Data&lt;/h1</a:t>
            </a:r>
            <a:r>
              <a:rPr lang="en-US" sz="1900" dirty="0" smtClean="0"/>
              <a:t>&gt;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2000" dirty="0" smtClean="0"/>
              <a:t>&lt;form </a:t>
            </a:r>
            <a:r>
              <a:rPr lang="en-US" sz="2000" dirty="0" smtClean="0">
                <a:solidFill>
                  <a:srgbClr val="FF0000"/>
                </a:solidFill>
              </a:rPr>
              <a:t>method="post" action=“</a:t>
            </a:r>
            <a:r>
              <a:rPr lang="en-US" sz="2000" dirty="0" err="1" smtClean="0">
                <a:solidFill>
                  <a:srgbClr val="FF0000"/>
                </a:solidFill>
              </a:rPr>
              <a:t>editproses.php</a:t>
            </a:r>
            <a:r>
              <a:rPr lang="en-US" sz="2000" dirty="0" smtClean="0">
                <a:solidFill>
                  <a:srgbClr val="FF0000"/>
                </a:solidFill>
              </a:rPr>
              <a:t>"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Gedung</a:t>
            </a:r>
            <a:r>
              <a:rPr lang="en-US" sz="2000" dirty="0" smtClean="0"/>
              <a:t> : &lt;input type="text"  </a:t>
            </a:r>
            <a:r>
              <a:rPr lang="en-US" sz="2000" dirty="0" smtClean="0">
                <a:solidFill>
                  <a:srgbClr val="0070C0"/>
                </a:solidFill>
              </a:rPr>
              <a:t>name="</a:t>
            </a:r>
            <a:r>
              <a:rPr lang="en-US" sz="2000" dirty="0" err="1" smtClean="0">
                <a:solidFill>
                  <a:srgbClr val="0070C0"/>
                </a:solidFill>
              </a:rPr>
              <a:t>gedung</a:t>
            </a:r>
            <a:r>
              <a:rPr lang="en-US" sz="2000" dirty="0" smtClean="0">
                <a:solidFill>
                  <a:srgbClr val="0070C0"/>
                </a:solidFill>
              </a:rPr>
              <a:t>"</a:t>
            </a:r>
            <a:r>
              <a:rPr lang="en-US" sz="2000" dirty="0" smtClean="0"/>
              <a:t>   value="</a:t>
            </a:r>
            <a:r>
              <a:rPr lang="en-US" sz="2000" dirty="0" smtClean="0">
                <a:solidFill>
                  <a:srgbClr val="FF0000"/>
                </a:solidFill>
              </a:rPr>
              <a:t>&lt;?=$d[</a:t>
            </a:r>
            <a:r>
              <a:rPr lang="en-US" sz="2000" dirty="0" err="1" smtClean="0">
                <a:solidFill>
                  <a:srgbClr val="FF0000"/>
                </a:solidFill>
              </a:rPr>
              <a:t>gedung</a:t>
            </a:r>
            <a:r>
              <a:rPr lang="en-US" sz="2000" dirty="0" smtClean="0">
                <a:solidFill>
                  <a:srgbClr val="FF0000"/>
                </a:solidFill>
              </a:rPr>
              <a:t>]?&gt;</a:t>
            </a:r>
            <a:r>
              <a:rPr lang="en-US" sz="2000" dirty="0" smtClean="0"/>
              <a:t>"&gt;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Angka</a:t>
            </a:r>
            <a:r>
              <a:rPr lang="en-US" sz="2000" dirty="0" smtClean="0"/>
              <a:t> : &lt;input type="text"  </a:t>
            </a:r>
            <a:r>
              <a:rPr lang="en-US" sz="2000" dirty="0" smtClean="0">
                <a:solidFill>
                  <a:srgbClr val="0070C0"/>
                </a:solidFill>
              </a:rPr>
              <a:t>name="</a:t>
            </a:r>
            <a:r>
              <a:rPr lang="en-US" sz="2000" dirty="0" err="1" smtClean="0">
                <a:solidFill>
                  <a:srgbClr val="0070C0"/>
                </a:solidFill>
              </a:rPr>
              <a:t>angka</a:t>
            </a:r>
            <a:r>
              <a:rPr lang="en-US" sz="2000" dirty="0" smtClean="0">
                <a:solidFill>
                  <a:srgbClr val="0070C0"/>
                </a:solidFill>
              </a:rPr>
              <a:t>"</a:t>
            </a:r>
            <a:r>
              <a:rPr lang="en-US" sz="2000" dirty="0" smtClean="0"/>
              <a:t>   value="</a:t>
            </a:r>
            <a:r>
              <a:rPr lang="en-US" sz="2000" dirty="0" smtClean="0">
                <a:solidFill>
                  <a:srgbClr val="FF0000"/>
                </a:solidFill>
              </a:rPr>
              <a:t>&lt;?=$d[</a:t>
            </a:r>
            <a:r>
              <a:rPr lang="en-US" sz="2000" dirty="0" err="1" smtClean="0">
                <a:solidFill>
                  <a:srgbClr val="FF0000"/>
                </a:solidFill>
              </a:rPr>
              <a:t>angka</a:t>
            </a:r>
            <a:r>
              <a:rPr lang="en-US" sz="2000" dirty="0" smtClean="0">
                <a:solidFill>
                  <a:srgbClr val="FF0000"/>
                </a:solidFill>
              </a:rPr>
              <a:t>]?&gt;</a:t>
            </a:r>
            <a:r>
              <a:rPr lang="en-US" sz="2000" dirty="0" smtClean="0"/>
              <a:t>"&gt; &lt;</a:t>
            </a:r>
            <a:r>
              <a:rPr lang="en-US" sz="2000" dirty="0" err="1" smtClean="0"/>
              <a:t>br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&lt;input type="hidden"   </a:t>
            </a:r>
            <a:r>
              <a:rPr lang="en-US" sz="2000" dirty="0" smtClean="0">
                <a:solidFill>
                  <a:srgbClr val="0070C0"/>
                </a:solidFill>
              </a:rPr>
              <a:t>name="id"</a:t>
            </a:r>
            <a:r>
              <a:rPr lang="en-US" sz="2000" dirty="0" smtClean="0"/>
              <a:t>   value="</a:t>
            </a:r>
            <a:r>
              <a:rPr lang="en-US" sz="2000" dirty="0" smtClean="0">
                <a:solidFill>
                  <a:srgbClr val="FF0000"/>
                </a:solidFill>
              </a:rPr>
              <a:t>&lt;?=$d[</a:t>
            </a:r>
            <a:r>
              <a:rPr lang="en-US" sz="2000" dirty="0" err="1" smtClean="0">
                <a:solidFill>
                  <a:srgbClr val="FF0000"/>
                </a:solidFill>
              </a:rPr>
              <a:t>id_kelas</a:t>
            </a:r>
            <a:r>
              <a:rPr lang="en-US" sz="2000" dirty="0" smtClean="0">
                <a:solidFill>
                  <a:srgbClr val="FF0000"/>
                </a:solidFill>
              </a:rPr>
              <a:t>]?&gt;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smtClean="0"/>
              <a:t>    &lt;input type="submit" value=“Edit"&gt;</a:t>
            </a:r>
          </a:p>
          <a:p>
            <a:pPr marL="0" indent="0">
              <a:buNone/>
            </a:pPr>
            <a:r>
              <a:rPr lang="en-US" sz="2000" dirty="0" smtClean="0"/>
              <a:t>   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</a:t>
            </a:r>
            <a:r>
              <a:rPr lang="en-US" sz="2000" dirty="0" err="1" smtClean="0"/>
              <a:t>kelas.php</a:t>
            </a:r>
            <a:r>
              <a:rPr lang="en-US" sz="2000" dirty="0" smtClean="0"/>
              <a:t>"&gt;</a:t>
            </a:r>
            <a:r>
              <a:rPr lang="en-US" sz="2000" dirty="0" err="1" smtClean="0"/>
              <a:t>Batal</a:t>
            </a:r>
            <a:r>
              <a:rPr lang="en-US" sz="2000" dirty="0" smtClean="0"/>
              <a:t>&lt;/a&gt;</a:t>
            </a:r>
          </a:p>
          <a:p>
            <a:pPr marL="0" indent="0">
              <a:buNone/>
            </a:pPr>
            <a:r>
              <a:rPr lang="en-US" sz="2000" dirty="0" smtClean="0"/>
              <a:t>&lt;/form</a:t>
            </a:r>
            <a:r>
              <a:rPr lang="en-US" sz="2000" dirty="0" smtClean="0"/>
              <a:t>&gt;</a:t>
            </a:r>
            <a:endParaRPr lang="en-US" sz="1900" dirty="0" smtClean="0"/>
          </a:p>
          <a:p>
            <a:pPr marL="0" indent="0">
              <a:buNone/>
            </a:pPr>
            <a:r>
              <a:rPr lang="en-US" sz="1600" dirty="0" smtClean="0"/>
              <a:t>&lt;/body</a:t>
            </a:r>
            <a:r>
              <a:rPr lang="en-US" sz="1600" dirty="0" smtClean="0"/>
              <a:t>&gt;&lt;/</a:t>
            </a:r>
            <a:r>
              <a:rPr lang="en-US" sz="1600" dirty="0" smtClean="0"/>
              <a:t>html&gt;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381000"/>
            <a:ext cx="3276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edit.php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editproses.php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koneksi.php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$id</a:t>
            </a:r>
            <a:r>
              <a:rPr lang="en-US" dirty="0"/>
              <a:t>=$_POST[id];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angka</a:t>
            </a:r>
            <a:r>
              <a:rPr lang="en-US" dirty="0"/>
              <a:t>=$_POST[</a:t>
            </a:r>
            <a:r>
              <a:rPr lang="en-US" dirty="0" err="1"/>
              <a:t>angka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gedung</a:t>
            </a:r>
            <a:r>
              <a:rPr lang="en-US" dirty="0"/>
              <a:t>=$_POST[</a:t>
            </a:r>
            <a:r>
              <a:rPr lang="en-US" dirty="0" err="1"/>
              <a:t>gedung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mysql_query</a:t>
            </a:r>
            <a:r>
              <a:rPr lang="en-US" dirty="0"/>
              <a:t>("update </a:t>
            </a:r>
            <a:r>
              <a:rPr lang="en-US" dirty="0" err="1"/>
              <a:t>kelas</a:t>
            </a:r>
            <a:r>
              <a:rPr lang="en-US" dirty="0"/>
              <a:t> set </a:t>
            </a:r>
            <a:r>
              <a:rPr lang="en-US" dirty="0" err="1">
                <a:solidFill>
                  <a:srgbClr val="00B050"/>
                </a:solidFill>
              </a:rPr>
              <a:t>gedung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'$</a:t>
            </a:r>
            <a:r>
              <a:rPr lang="en-US" dirty="0" err="1">
                <a:solidFill>
                  <a:srgbClr val="0070C0"/>
                </a:solidFill>
              </a:rPr>
              <a:t>gedung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smtClean="0"/>
              <a:t>		     </a:t>
            </a:r>
            <a:r>
              <a:rPr lang="en-US" dirty="0" err="1" smtClean="0">
                <a:solidFill>
                  <a:srgbClr val="00B050"/>
                </a:solidFill>
              </a:rPr>
              <a:t>angka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70C0"/>
                </a:solidFill>
              </a:rPr>
              <a:t>'$</a:t>
            </a:r>
            <a:r>
              <a:rPr lang="en-US" dirty="0" err="1">
                <a:solidFill>
                  <a:srgbClr val="0070C0"/>
                </a:solidFill>
              </a:rPr>
              <a:t>angka</a:t>
            </a:r>
            <a:r>
              <a:rPr lang="en-US" dirty="0">
                <a:solidFill>
                  <a:srgbClr val="0070C0"/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smtClean="0"/>
              <a:t>		      where </a:t>
            </a:r>
            <a:r>
              <a:rPr lang="en-US" dirty="0" err="1">
                <a:solidFill>
                  <a:srgbClr val="00B050"/>
                </a:solidFill>
              </a:rPr>
              <a:t>id_kelas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'$id'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</a:p>
          <a:p>
            <a:pPr marL="0" indent="0">
              <a:buNone/>
            </a:pPr>
            <a:r>
              <a:rPr lang="en-US" dirty="0"/>
              <a:t>header("</a:t>
            </a:r>
            <a:r>
              <a:rPr lang="en-US" dirty="0" err="1"/>
              <a:t>Location:kelas.php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1295400"/>
            <a:ext cx="17047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81400" y="1572399"/>
            <a:ext cx="1905000" cy="25640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6895" y="2804910"/>
            <a:ext cx="14209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Tangkap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4005049" y="2245352"/>
            <a:ext cx="533400" cy="1488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4459069"/>
            <a:ext cx="1394997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Update data </a:t>
            </a:r>
            <a:br>
              <a:rPr lang="en-US" dirty="0" smtClean="0"/>
            </a:br>
            <a:r>
              <a:rPr lang="en-US" dirty="0" err="1" smtClean="0"/>
              <a:t>ke</a:t>
            </a:r>
            <a:r>
              <a:rPr lang="en-US" dirty="0" smtClean="0"/>
              <a:t> database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2200" y="4533900"/>
            <a:ext cx="1219200" cy="2667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6019800"/>
            <a:ext cx="210140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Lempar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kelas.php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343400" y="5867400"/>
            <a:ext cx="838200" cy="33706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523</Words>
  <Application>Microsoft Office PowerPoint</Application>
  <PresentationFormat>On-screen Show (4:3)</PresentationFormat>
  <Paragraphs>145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CRUD</vt:lpstr>
      <vt:lpstr>Cara Menjalankan</vt:lpstr>
      <vt:lpstr>koneksi.php</vt:lpstr>
      <vt:lpstr>kelas.php</vt:lpstr>
      <vt:lpstr>kelas.php</vt:lpstr>
      <vt:lpstr>tambah.php</vt:lpstr>
      <vt:lpstr>tambahproses.php</vt:lpstr>
      <vt:lpstr>edit.php</vt:lpstr>
      <vt:lpstr>editproses.php</vt:lpstr>
      <vt:lpstr>hapus.php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Ple-Q</cp:lastModifiedBy>
  <cp:revision>206</cp:revision>
  <dcterms:created xsi:type="dcterms:W3CDTF">2006-08-16T00:00:00Z</dcterms:created>
  <dcterms:modified xsi:type="dcterms:W3CDTF">2013-01-16T07:28:09Z</dcterms:modified>
</cp:coreProperties>
</file>