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04EA-18ED-40B4-A494-AC86CF0DBEEC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0A99-76F3-4E4D-B994-F9EBA6B49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9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04EA-18ED-40B4-A494-AC86CF0DBEEC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0A99-76F3-4E4D-B994-F9EBA6B49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0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04EA-18ED-40B4-A494-AC86CF0DBEEC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0A99-76F3-4E4D-B994-F9EBA6B49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25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04EA-18ED-40B4-A494-AC86CF0DBEEC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0A99-76F3-4E4D-B994-F9EBA6B49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04EA-18ED-40B4-A494-AC86CF0DBEEC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0A99-76F3-4E4D-B994-F9EBA6B49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2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04EA-18ED-40B4-A494-AC86CF0DBEEC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0A99-76F3-4E4D-B994-F9EBA6B49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13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04EA-18ED-40B4-A494-AC86CF0DBEEC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0A99-76F3-4E4D-B994-F9EBA6B49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2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04EA-18ED-40B4-A494-AC86CF0DBEEC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0A99-76F3-4E4D-B994-F9EBA6B49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9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04EA-18ED-40B4-A494-AC86CF0DBEEC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0A99-76F3-4E4D-B994-F9EBA6B49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2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04EA-18ED-40B4-A494-AC86CF0DBEEC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0A99-76F3-4E4D-B994-F9EBA6B49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0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04EA-18ED-40B4-A494-AC86CF0DBEEC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0A99-76F3-4E4D-B994-F9EBA6B49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9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F04EA-18ED-40B4-A494-AC86CF0DBEEC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10A99-76F3-4E4D-B994-F9EBA6B49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4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Pengantar</a:t>
            </a:r>
            <a:r>
              <a:rPr lang="en-US" dirty="0" smtClean="0"/>
              <a:t> </a:t>
            </a:r>
            <a:r>
              <a:rPr lang="en-US" dirty="0" err="1" smtClean="0"/>
              <a:t>Rekayasa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99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Keahlian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Reekayasa</a:t>
            </a:r>
            <a:r>
              <a:rPr lang="en-US" dirty="0" smtClean="0"/>
              <a:t> Web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Keahlian</a:t>
            </a: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spesifik</a:t>
            </a: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prototipe</a:t>
            </a:r>
            <a:r>
              <a:rPr lang="en-US" dirty="0" smtClean="0"/>
              <a:t>, incremental, </a:t>
            </a:r>
            <a:r>
              <a:rPr lang="en-US" dirty="0" err="1" smtClean="0"/>
              <a:t>evolusioner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iteratif</a:t>
            </a:r>
            <a:endParaRPr lang="en-US" dirty="0" smtClean="0"/>
          </a:p>
          <a:p>
            <a:r>
              <a:rPr lang="en-US" dirty="0" err="1" smtClean="0"/>
              <a:t>Pengodean</a:t>
            </a:r>
            <a:r>
              <a:rPr lang="en-US" dirty="0" smtClean="0"/>
              <a:t> program</a:t>
            </a:r>
          </a:p>
          <a:p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integrasi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unit</a:t>
            </a:r>
          </a:p>
          <a:p>
            <a:r>
              <a:rPr lang="en-US" dirty="0" err="1" smtClean="0"/>
              <a:t>Evaluasi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perbaikan</a:t>
            </a:r>
            <a:r>
              <a:rPr lang="en-US" dirty="0" smtClean="0"/>
              <a:t> (debugging)</a:t>
            </a:r>
          </a:p>
        </p:txBody>
      </p:sp>
    </p:spTree>
    <p:extLst>
      <p:ext uri="{BB962C8B-B14F-4D97-AF65-F5344CB8AC3E}">
        <p14:creationId xmlns:p14="http://schemas.microsoft.com/office/powerpoint/2010/main" val="3723389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Keahlian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Reekayasa</a:t>
            </a:r>
            <a:r>
              <a:rPr lang="en-US" dirty="0" smtClean="0"/>
              <a:t> Web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Keahlian</a:t>
            </a: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spesifik</a:t>
            </a: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usabilitas</a:t>
            </a:r>
            <a:endParaRPr lang="en-US" dirty="0" smtClean="0"/>
          </a:p>
          <a:p>
            <a:r>
              <a:rPr lang="en-US" dirty="0" err="1" smtClean="0"/>
              <a:t>Interaksi</a:t>
            </a:r>
            <a:r>
              <a:rPr lang="en-US" dirty="0" smtClean="0"/>
              <a:t> </a:t>
            </a:r>
            <a:r>
              <a:rPr lang="en-US" dirty="0" err="1" smtClean="0"/>
              <a:t>manusia-komputer</a:t>
            </a:r>
            <a:endParaRPr lang="en-US" dirty="0" smtClean="0"/>
          </a:p>
          <a:p>
            <a:r>
              <a:rPr lang="en-US" dirty="0" err="1" smtClean="0"/>
              <a:t>Kriteria</a:t>
            </a:r>
            <a:r>
              <a:rPr lang="en-US" dirty="0" smtClean="0"/>
              <a:t> </a:t>
            </a:r>
            <a:r>
              <a:rPr lang="en-US" dirty="0" err="1" smtClean="0"/>
              <a:t>usabilitas</a:t>
            </a:r>
            <a:r>
              <a:rPr lang="en-US" dirty="0" smtClean="0"/>
              <a:t> yang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kepuasaan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6882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Prinsip-prinsip</a:t>
            </a:r>
            <a:r>
              <a:rPr lang="en-US" dirty="0" smtClean="0"/>
              <a:t> </a:t>
            </a:r>
            <a:r>
              <a:rPr lang="en-US" dirty="0" err="1" smtClean="0"/>
              <a:t>rekayasa</a:t>
            </a:r>
            <a:r>
              <a:rPr lang="en-US" dirty="0" smtClean="0"/>
              <a:t> web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Teknik-teknik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metodologi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web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Integrasi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warisan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Migrasi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warisan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web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real-time </a:t>
            </a:r>
            <a:r>
              <a:rPr lang="en-US" dirty="0" err="1" smtClean="0"/>
              <a:t>berbasis</a:t>
            </a:r>
            <a:r>
              <a:rPr lang="en-US" dirty="0" smtClean="0"/>
              <a:t> web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Pengujian</a:t>
            </a:r>
            <a:r>
              <a:rPr lang="en-US" dirty="0" smtClean="0"/>
              <a:t> , </a:t>
            </a:r>
            <a:r>
              <a:rPr lang="en-US" dirty="0" err="1" smtClean="0"/>
              <a:t>verifikasi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validasi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Penilaian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, </a:t>
            </a:r>
            <a:r>
              <a:rPr lang="en-US" dirty="0" err="1" smtClean="0"/>
              <a:t>kontrol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jaminan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Konfigurasi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66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Prinsip-prinsip</a:t>
            </a:r>
            <a:r>
              <a:rPr lang="en-US" dirty="0" smtClean="0"/>
              <a:t> </a:t>
            </a:r>
            <a:r>
              <a:rPr lang="en-US" dirty="0" err="1" smtClean="0"/>
              <a:t>rekayasa</a:t>
            </a:r>
            <a:r>
              <a:rPr lang="en-US" dirty="0" smtClean="0"/>
              <a:t> web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en-US" dirty="0" err="1" smtClean="0"/>
              <a:t>Matrik</a:t>
            </a:r>
            <a:r>
              <a:rPr lang="en-US" dirty="0" smtClean="0"/>
              <a:t> web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estimasi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endParaRPr lang="en-US" dirty="0" smtClean="0"/>
          </a:p>
          <a:p>
            <a:pPr marL="514350" indent="-514350">
              <a:buFont typeface="+mj-lt"/>
              <a:buAutoNum type="arabicPeriod" startAt="9"/>
            </a:pPr>
            <a:r>
              <a:rPr lang="en-US" dirty="0" err="1" smtClean="0"/>
              <a:t>Evaluasi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kinerja</a:t>
            </a:r>
            <a:endParaRPr lang="en-US" dirty="0" smtClean="0"/>
          </a:p>
          <a:p>
            <a:pPr marL="514350" indent="-514350">
              <a:buFont typeface="+mj-lt"/>
              <a:buAutoNum type="arabicPeriod" startAt="9"/>
            </a:pPr>
            <a:r>
              <a:rPr lang="en-US" dirty="0" err="1" smtClean="0"/>
              <a:t>Pembaruan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pemeliharaan</a:t>
            </a:r>
            <a:endParaRPr lang="en-US" dirty="0" smtClean="0"/>
          </a:p>
          <a:p>
            <a:pPr marL="514350" indent="-514350">
              <a:buFont typeface="+mj-lt"/>
              <a:buAutoNum type="arabicPeriod" startAt="9"/>
            </a:pP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staf</a:t>
            </a:r>
            <a:r>
              <a:rPr lang="en-US" dirty="0" smtClean="0"/>
              <a:t>, </a:t>
            </a:r>
            <a:r>
              <a:rPr lang="en-US" dirty="0" err="1" smtClean="0"/>
              <a:t>tim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model </a:t>
            </a:r>
            <a:r>
              <a:rPr lang="en-US" dirty="0" err="1" smtClean="0"/>
              <a:t>pengambangan</a:t>
            </a:r>
            <a:r>
              <a:rPr lang="en-US" dirty="0" smtClean="0"/>
              <a:t>,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aspek-aspek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endParaRPr lang="en-US" dirty="0" smtClean="0"/>
          </a:p>
          <a:p>
            <a:pPr marL="514350" indent="-514350">
              <a:buFont typeface="+mj-lt"/>
              <a:buAutoNum type="arabicPeriod" startAt="9"/>
            </a:pPr>
            <a:r>
              <a:rPr lang="en-US" dirty="0" err="1" smtClean="0"/>
              <a:t>Pengembanan</a:t>
            </a:r>
            <a:r>
              <a:rPr lang="en-US" dirty="0" smtClean="0"/>
              <a:t> user-centric, </a:t>
            </a:r>
            <a:r>
              <a:rPr lang="en-US" dirty="0" err="1" smtClean="0"/>
              <a:t>pemodelan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umpan</a:t>
            </a:r>
            <a:r>
              <a:rPr lang="en-US" dirty="0" smtClean="0"/>
              <a:t> </a:t>
            </a:r>
            <a:r>
              <a:rPr lang="en-US" dirty="0" err="1" smtClean="0"/>
              <a:t>balik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keterlibatan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endParaRPr lang="en-US" dirty="0" smtClean="0"/>
          </a:p>
          <a:p>
            <a:pPr marL="514350" indent="-514350">
              <a:buFont typeface="+mj-lt"/>
              <a:buAutoNum type="arabicPeriod" startAt="9"/>
            </a:pP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endParaRPr lang="en-US" dirty="0"/>
          </a:p>
          <a:p>
            <a:pPr marL="514350" indent="-514350">
              <a:buFont typeface="+mj-lt"/>
              <a:buAutoNum type="arabicPeriod" startAt="9"/>
            </a:pP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0244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Kategori-kategori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0292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Document </a:t>
            </a:r>
            <a:r>
              <a:rPr lang="en-US" dirty="0"/>
              <a:t>C</a:t>
            </a:r>
            <a:r>
              <a:rPr lang="en-US" dirty="0" smtClean="0"/>
              <a:t>entric </a:t>
            </a:r>
            <a:r>
              <a:rPr lang="en-US" dirty="0"/>
              <a:t>W</a:t>
            </a:r>
            <a:r>
              <a:rPr lang="en-US" dirty="0" smtClean="0"/>
              <a:t>eb Sites</a:t>
            </a:r>
          </a:p>
          <a:p>
            <a:pPr marL="914400" lvl="1" indent="-514350"/>
            <a:r>
              <a:rPr lang="en-US" dirty="0" smtClean="0"/>
              <a:t>Website </a:t>
            </a:r>
            <a:r>
              <a:rPr lang="en-US" dirty="0" err="1" smtClean="0"/>
              <a:t>statis</a:t>
            </a:r>
            <a:r>
              <a:rPr lang="en-US" dirty="0" smtClean="0"/>
              <a:t>,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membaca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disajikan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Transactional Web Applications</a:t>
            </a:r>
          </a:p>
          <a:p>
            <a:pPr marL="914400" lvl="1" indent="-514350"/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interksi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melibatkan</a:t>
            </a:r>
            <a:r>
              <a:rPr lang="en-US" dirty="0" smtClean="0"/>
              <a:t> </a:t>
            </a:r>
            <a:r>
              <a:rPr lang="en-US" dirty="0" err="1" smtClean="0"/>
              <a:t>pembaruan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basis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Workflow-based Web Applications</a:t>
            </a:r>
          </a:p>
          <a:p>
            <a:pPr marL="914400" lvl="1" indent="-514350"/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mendukung</a:t>
            </a:r>
            <a:r>
              <a:rPr lang="en-US" dirty="0" smtClean="0"/>
              <a:t> proses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, e-commerce, e-government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Portal-oriented Web Applications</a:t>
            </a:r>
          </a:p>
          <a:p>
            <a:pPr marL="914400" lvl="1" indent="-514350"/>
            <a:r>
              <a:rPr lang="en-US" dirty="0" smtClean="0"/>
              <a:t>Web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heterogen</a:t>
            </a:r>
            <a:endParaRPr lang="en-US" dirty="0" smtClean="0"/>
          </a:p>
          <a:p>
            <a:pPr marL="914400" lvl="1" indent="-514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983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5258593"/>
              </p:ext>
            </p:extLst>
          </p:nvPr>
        </p:nvGraphicFramePr>
        <p:xfrm>
          <a:off x="381000" y="762000"/>
          <a:ext cx="8229600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Kategori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Contoh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Informasional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Surat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kabar</a:t>
                      </a:r>
                      <a:r>
                        <a:rPr lang="en-US" dirty="0" smtClean="0"/>
                        <a:t> online, </a:t>
                      </a:r>
                      <a:r>
                        <a:rPr lang="en-US" dirty="0" err="1" smtClean="0"/>
                        <a:t>katalog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produk</a:t>
                      </a:r>
                      <a:r>
                        <a:rPr lang="en-US" dirty="0" smtClean="0"/>
                        <a:t>, service manual,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buku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elektroni</a:t>
                      </a:r>
                      <a:r>
                        <a:rPr lang="en-US" baseline="0" dirty="0" smtClean="0"/>
                        <a:t> on-line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Interaktif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Formulir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pendaftaran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penyajian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informasi</a:t>
                      </a:r>
                      <a:r>
                        <a:rPr lang="en-US" baseline="0" dirty="0" smtClean="0"/>
                        <a:t> yang </a:t>
                      </a:r>
                      <a:r>
                        <a:rPr lang="en-US" baseline="0" dirty="0" err="1" smtClean="0"/>
                        <a:t>dikustom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permainan</a:t>
                      </a:r>
                      <a:r>
                        <a:rPr lang="en-US" baseline="0" dirty="0" smtClean="0"/>
                        <a:t> on-line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Transaksional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Belanja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elektronk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pemesanan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barang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layanan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dan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perbangkan</a:t>
                      </a:r>
                      <a:r>
                        <a:rPr lang="en-US" baseline="0" dirty="0" smtClean="0"/>
                        <a:t> on-line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Sistem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penjadwalan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perencanaan</a:t>
                      </a:r>
                      <a:r>
                        <a:rPr lang="en-US" dirty="0" smtClean="0"/>
                        <a:t> on-line, </a:t>
                      </a:r>
                      <a:r>
                        <a:rPr lang="en-US" dirty="0" err="1" smtClean="0"/>
                        <a:t>manajemen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inventori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pengawasan</a:t>
                      </a:r>
                      <a:r>
                        <a:rPr lang="en-US" dirty="0" smtClean="0"/>
                        <a:t> 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Lingkungan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kerja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kolaboratif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Sistem</a:t>
                      </a:r>
                      <a:r>
                        <a:rPr lang="en-US" dirty="0" smtClean="0"/>
                        <a:t> authoring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terdistribusi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dan</a:t>
                      </a:r>
                      <a:r>
                        <a:rPr lang="en-US" baseline="0" dirty="0" smtClean="0"/>
                        <a:t> tool </a:t>
                      </a:r>
                      <a:r>
                        <a:rPr lang="en-US" baseline="0" dirty="0" err="1" smtClean="0"/>
                        <a:t>desain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kolaboratif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Marketplace, </a:t>
                      </a:r>
                      <a:r>
                        <a:rPr lang="en-US" dirty="0" err="1" smtClean="0"/>
                        <a:t>komunitas</a:t>
                      </a:r>
                      <a:r>
                        <a:rPr lang="en-US" dirty="0" smtClean="0"/>
                        <a:t> on-line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Kelompok</a:t>
                      </a:r>
                      <a:r>
                        <a:rPr lang="en-US" dirty="0" smtClean="0"/>
                        <a:t> chat, </a:t>
                      </a:r>
                      <a:r>
                        <a:rPr lang="en-US" dirty="0" err="1" smtClean="0"/>
                        <a:t>sistem</a:t>
                      </a:r>
                      <a:r>
                        <a:rPr lang="en-US" baseline="0" dirty="0" smtClean="0"/>
                        <a:t> yang </a:t>
                      </a:r>
                      <a:r>
                        <a:rPr lang="en-US" baseline="0" dirty="0" err="1" smtClean="0"/>
                        <a:t>merekomendasikan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sebuah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produk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layanan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pelelangan</a:t>
                      </a:r>
                      <a:r>
                        <a:rPr lang="en-US" baseline="0" dirty="0" smtClean="0"/>
                        <a:t> on-line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Web portal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 </a:t>
                      </a:r>
                      <a:r>
                        <a:rPr lang="en-US" dirty="0" err="1" smtClean="0"/>
                        <a:t>belanja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elektronk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perantara</a:t>
                      </a:r>
                      <a:r>
                        <a:rPr lang="en-US" dirty="0" smtClean="0"/>
                        <a:t> on-line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320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web </a:t>
            </a:r>
            <a:r>
              <a:rPr lang="en-US" dirty="0" err="1" smtClean="0"/>
              <a:t>dikelompokkan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3 </a:t>
            </a:r>
            <a:r>
              <a:rPr lang="en-US" dirty="0" err="1" smtClean="0"/>
              <a:t>dimensi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Produk</a:t>
            </a:r>
            <a:endParaRPr lang="en-US" dirty="0"/>
          </a:p>
          <a:p>
            <a:pPr marL="914400" lvl="1" indent="-514350"/>
            <a:r>
              <a:rPr lang="en-US" dirty="0" err="1" smtClean="0"/>
              <a:t>Presentasi</a:t>
            </a:r>
            <a:r>
              <a:rPr lang="en-US" dirty="0" smtClean="0"/>
              <a:t>, </a:t>
            </a:r>
            <a:r>
              <a:rPr lang="en-US" dirty="0" err="1" smtClean="0"/>
              <a:t>hyperteks</a:t>
            </a:r>
            <a:r>
              <a:rPr lang="en-US" dirty="0" smtClean="0"/>
              <a:t>, </a:t>
            </a:r>
            <a:r>
              <a:rPr lang="en-US" dirty="0" err="1" smtClean="0"/>
              <a:t>konten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Pemakaian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</a:p>
          <a:p>
            <a:pPr marL="914400" lvl="1" indent="-514350"/>
            <a:r>
              <a:rPr lang="en-US" dirty="0" err="1" smtClean="0"/>
              <a:t>Konteks</a:t>
            </a:r>
            <a:r>
              <a:rPr lang="en-US" dirty="0" smtClean="0"/>
              <a:t> </a:t>
            </a:r>
            <a:r>
              <a:rPr lang="en-US" dirty="0" err="1" smtClean="0"/>
              <a:t>teknis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Pengembangan</a:t>
            </a:r>
            <a:endParaRPr lang="en-US" dirty="0"/>
          </a:p>
          <a:p>
            <a:pPr marL="914400" lvl="1" indent="-514350"/>
            <a:r>
              <a:rPr lang="en-US" dirty="0" err="1" smtClean="0"/>
              <a:t>Infrastruktur</a:t>
            </a:r>
            <a:r>
              <a:rPr lang="en-US" dirty="0" smtClean="0"/>
              <a:t> </a:t>
            </a:r>
            <a:r>
              <a:rPr lang="en-US" dirty="0" err="1" smtClean="0"/>
              <a:t>teknis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03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Tingkat </a:t>
            </a:r>
            <a:r>
              <a:rPr lang="en-US" dirty="0" err="1" smtClean="0"/>
              <a:t>Persepsi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Web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9868135"/>
              </p:ext>
            </p:extLst>
          </p:nvPr>
        </p:nvGraphicFramePr>
        <p:xfrm>
          <a:off x="457200" y="1600200"/>
          <a:ext cx="8229600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6. </a:t>
                      </a:r>
                      <a:r>
                        <a:rPr lang="en-US" sz="3200" dirty="0" err="1" smtClean="0"/>
                        <a:t>Manajemen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dan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Perencanaan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Proyek</a:t>
                      </a:r>
                      <a:r>
                        <a:rPr lang="en-US" sz="3200" dirty="0" smtClean="0"/>
                        <a:t> Web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5. </a:t>
                      </a:r>
                      <a:r>
                        <a:rPr lang="en-US" sz="3200" dirty="0" err="1" smtClean="0"/>
                        <a:t>Sistem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Berbasis</a:t>
                      </a:r>
                      <a:r>
                        <a:rPr lang="en-US" sz="3200" dirty="0" smtClean="0"/>
                        <a:t> Web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4. </a:t>
                      </a:r>
                      <a:r>
                        <a:rPr lang="en-US" sz="3200" dirty="0" err="1" smtClean="0"/>
                        <a:t>Konstruksi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Situs</a:t>
                      </a:r>
                      <a:r>
                        <a:rPr lang="en-US" sz="3200" dirty="0" smtClean="0"/>
                        <a:t> Web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3. </a:t>
                      </a:r>
                      <a:r>
                        <a:rPr lang="en-US" sz="3200" dirty="0" err="1" smtClean="0"/>
                        <a:t>Desain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Situs</a:t>
                      </a:r>
                      <a:r>
                        <a:rPr lang="en-US" sz="3200" dirty="0" smtClean="0"/>
                        <a:t> Web </a:t>
                      </a:r>
                      <a:r>
                        <a:rPr lang="en-US" sz="3200" dirty="0" smtClean="0">
                          <a:sym typeface="Wingdings" pitchFamily="2" charset="2"/>
                        </a:rPr>
                        <a:t> </a:t>
                      </a:r>
                      <a:r>
                        <a:rPr lang="en-US" sz="3200" dirty="0" err="1" smtClean="0">
                          <a:sym typeface="Wingdings" pitchFamily="2" charset="2"/>
                        </a:rPr>
                        <a:t>arsitektur</a:t>
                      </a:r>
                      <a:r>
                        <a:rPr lang="en-US" sz="32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3200" baseline="0" dirty="0" err="1" smtClean="0">
                          <a:sym typeface="Wingdings" pitchFamily="2" charset="2"/>
                        </a:rPr>
                        <a:t>informasi</a:t>
                      </a:r>
                      <a:r>
                        <a:rPr lang="en-US" sz="3200" baseline="0" dirty="0" smtClean="0">
                          <a:sym typeface="Wingdings" pitchFamily="2" charset="2"/>
                        </a:rPr>
                        <a:t> (</a:t>
                      </a:r>
                      <a:r>
                        <a:rPr lang="en-US" sz="3200" baseline="0" dirty="0" err="1" smtClean="0">
                          <a:sym typeface="Wingdings" pitchFamily="2" charset="2"/>
                        </a:rPr>
                        <a:t>navigasi</a:t>
                      </a:r>
                      <a:r>
                        <a:rPr lang="en-US" sz="3200" baseline="0" dirty="0" smtClean="0">
                          <a:sym typeface="Wingdings" pitchFamily="2" charset="2"/>
                        </a:rPr>
                        <a:t>), </a:t>
                      </a:r>
                      <a:r>
                        <a:rPr lang="en-US" sz="3200" dirty="0" smtClean="0">
                          <a:sym typeface="Wingdings" pitchFamily="2" charset="2"/>
                        </a:rPr>
                        <a:t>branding </a:t>
                      </a:r>
                      <a:r>
                        <a:rPr lang="en-US" sz="3200" dirty="0" err="1" smtClean="0">
                          <a:sym typeface="Wingdings" pitchFamily="2" charset="2"/>
                        </a:rPr>
                        <a:t>merk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2. </a:t>
                      </a:r>
                      <a:r>
                        <a:rPr lang="en-US" sz="3200" dirty="0" err="1" smtClean="0"/>
                        <a:t>Desain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Halaman</a:t>
                      </a:r>
                      <a:r>
                        <a:rPr lang="en-US" sz="3200" dirty="0" smtClean="0"/>
                        <a:t> Web </a:t>
                      </a:r>
                      <a:r>
                        <a:rPr lang="en-US" sz="3200" dirty="0" smtClean="0">
                          <a:sym typeface="Wingdings" pitchFamily="2" charset="2"/>
                        </a:rPr>
                        <a:t> </a:t>
                      </a:r>
                      <a:r>
                        <a:rPr lang="en-US" sz="3200" dirty="0" err="1" smtClean="0">
                          <a:sym typeface="Wingdings" pitchFamily="2" charset="2"/>
                        </a:rPr>
                        <a:t>Pemrograman</a:t>
                      </a:r>
                      <a:r>
                        <a:rPr lang="en-US" sz="3200" baseline="0" dirty="0" smtClean="0">
                          <a:sym typeface="Wingdings" pitchFamily="2" charset="2"/>
                        </a:rPr>
                        <a:t> Web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1. </a:t>
                      </a:r>
                      <a:r>
                        <a:rPr lang="en-US" sz="3200" dirty="0" err="1" smtClean="0"/>
                        <a:t>Konstruksi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err="1" smtClean="0"/>
                        <a:t>Halaman</a:t>
                      </a:r>
                      <a:r>
                        <a:rPr lang="en-US" sz="3200" baseline="0" dirty="0" smtClean="0"/>
                        <a:t> Web </a:t>
                      </a:r>
                      <a:r>
                        <a:rPr lang="en-US" sz="3200" baseline="0" dirty="0" smtClean="0">
                          <a:sym typeface="Wingdings" pitchFamily="2" charset="2"/>
                        </a:rPr>
                        <a:t> HTML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168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Pengertian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pendekatan</a:t>
            </a:r>
            <a:r>
              <a:rPr lang="en-US" dirty="0" smtClean="0"/>
              <a:t> </a:t>
            </a:r>
            <a:r>
              <a:rPr lang="en-US" dirty="0" err="1" smtClean="0"/>
              <a:t>sistematis</a:t>
            </a:r>
            <a:r>
              <a:rPr lang="en-US" dirty="0" smtClean="0"/>
              <a:t>, </a:t>
            </a:r>
            <a:r>
              <a:rPr lang="en-US" dirty="0" err="1" smtClean="0"/>
              <a:t>disiplin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terukur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,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pemeliharaan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web (Web-based application)</a:t>
            </a:r>
          </a:p>
          <a:p>
            <a:r>
              <a:rPr lang="en-US" dirty="0" err="1" smtClean="0"/>
              <a:t>Subdisiplin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yang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metodologi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merancang</a:t>
            </a:r>
            <a:r>
              <a:rPr lang="en-US" dirty="0" smtClean="0"/>
              <a:t>, </a:t>
            </a:r>
            <a:r>
              <a:rPr lang="en-US" dirty="0" err="1" smtClean="0"/>
              <a:t>mengembangkan</a:t>
            </a:r>
            <a:r>
              <a:rPr lang="en-US" dirty="0" smtClean="0"/>
              <a:t>, </a:t>
            </a:r>
            <a:r>
              <a:rPr lang="en-US" dirty="0" err="1" smtClean="0"/>
              <a:t>memelihara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melibatkan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web.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rekayasa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Kesuksesan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kompleksitas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keanekaragaman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web.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pengembang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di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Memperkecil</a:t>
            </a:r>
            <a:r>
              <a:rPr lang="en-US" dirty="0" smtClean="0"/>
              <a:t> </a:t>
            </a:r>
            <a:r>
              <a:rPr lang="en-US" dirty="0" err="1" smtClean="0"/>
              <a:t>resiko-resiko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dipelihara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skalabilitas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2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Rekayasa</a:t>
            </a:r>
            <a:r>
              <a:rPr lang="en-US" dirty="0" smtClean="0"/>
              <a:t> web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Kebanyakan</a:t>
            </a:r>
            <a:r>
              <a:rPr lang="en-US" dirty="0" smtClean="0"/>
              <a:t> web </a:t>
            </a:r>
            <a:r>
              <a:rPr lang="en-US" dirty="0" err="1" smtClean="0"/>
              <a:t>statis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dinamis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Dipusatkan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“look and feel”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Berlanjut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“content-driven”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Kemampuan</a:t>
            </a:r>
            <a:r>
              <a:rPr lang="en-US" dirty="0" smtClean="0"/>
              <a:t> yang </a:t>
            </a:r>
            <a:r>
              <a:rPr lang="en-US" dirty="0" err="1" smtClean="0"/>
              <a:t>beragam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profil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media web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dipahami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media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Web </a:t>
            </a:r>
            <a:r>
              <a:rPr lang="en-US" dirty="0" err="1" smtClean="0"/>
              <a:t>menerangkan</a:t>
            </a:r>
            <a:r>
              <a:rPr lang="en-US" dirty="0" smtClean="0"/>
              <a:t> </a:t>
            </a:r>
            <a:r>
              <a:rPr lang="en-US" dirty="0" err="1" smtClean="0"/>
              <a:t>ikatan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seni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Kebanyakan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web </a:t>
            </a:r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singkat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Web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media </a:t>
            </a:r>
            <a:r>
              <a:rPr lang="en-US" dirty="0" err="1" smtClean="0"/>
              <a:t>pengiriman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 orang-orang yang </a:t>
            </a:r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web </a:t>
            </a:r>
            <a:r>
              <a:rPr lang="en-US" dirty="0" err="1" smtClean="0"/>
              <a:t>beragam</a:t>
            </a:r>
            <a:r>
              <a:rPr lang="en-US" dirty="0" smtClean="0"/>
              <a:t> </a:t>
            </a:r>
            <a:r>
              <a:rPr lang="en-US" dirty="0" err="1" smtClean="0"/>
              <a:t>meliputi</a:t>
            </a:r>
            <a:r>
              <a:rPr lang="en-US" dirty="0" smtClean="0"/>
              <a:t>: </a:t>
            </a:r>
            <a:r>
              <a:rPr lang="en-US" dirty="0" err="1" smtClean="0"/>
              <a:t>pendidikan</a:t>
            </a:r>
            <a:r>
              <a:rPr lang="en-US" dirty="0" smtClean="0"/>
              <a:t>, </a:t>
            </a:r>
            <a:r>
              <a:rPr lang="en-US" dirty="0" err="1" smtClean="0"/>
              <a:t>keahlian</a:t>
            </a:r>
            <a:r>
              <a:rPr lang="en-US" dirty="0" smtClean="0"/>
              <a:t>, </a:t>
            </a:r>
            <a:r>
              <a:rPr lang="en-US" dirty="0" err="1" smtClean="0"/>
              <a:t>pemahamann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322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Bidang-bidang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Rekayasa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Interaksi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(</a:t>
            </a:r>
            <a:r>
              <a:rPr lang="en-US" i="1" dirty="0" smtClean="0"/>
              <a:t>human-computer interaction</a:t>
            </a:r>
            <a:r>
              <a:rPr lang="en-US" dirty="0" smtClean="0"/>
              <a:t>),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Antarmuka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(</a:t>
            </a:r>
            <a:r>
              <a:rPr lang="en-US" i="1" dirty="0" smtClean="0"/>
              <a:t>user interface</a:t>
            </a:r>
            <a:r>
              <a:rPr lang="en-US" dirty="0" smtClean="0"/>
              <a:t>),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(</a:t>
            </a:r>
            <a:r>
              <a:rPr lang="en-US" i="1" dirty="0" smtClean="0"/>
              <a:t>systems analysis and design</a:t>
            </a:r>
            <a:r>
              <a:rPr lang="en-US" dirty="0" smtClean="0"/>
              <a:t>),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i="1" dirty="0" smtClean="0"/>
              <a:t>software engineering</a:t>
            </a:r>
            <a:r>
              <a:rPr lang="en-US" dirty="0" smtClean="0"/>
              <a:t>),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(</a:t>
            </a:r>
            <a:r>
              <a:rPr lang="en-US" i="1" dirty="0" smtClean="0"/>
              <a:t>requirements engineering</a:t>
            </a:r>
            <a:r>
              <a:rPr lang="en-US" dirty="0" smtClean="0"/>
              <a:t>),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hipermedia</a:t>
            </a:r>
            <a:r>
              <a:rPr lang="en-US" dirty="0" smtClean="0"/>
              <a:t> (</a:t>
            </a:r>
            <a:r>
              <a:rPr lang="en-US" i="1" dirty="0" smtClean="0"/>
              <a:t>hypermedia engineering</a:t>
            </a:r>
            <a:r>
              <a:rPr lang="en-US" dirty="0" smtClean="0"/>
              <a:t>),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(</a:t>
            </a:r>
            <a:r>
              <a:rPr lang="en-US" i="1" dirty="0" smtClean="0"/>
              <a:t>information structures</a:t>
            </a:r>
            <a:r>
              <a:rPr lang="en-US" dirty="0" smtClean="0"/>
              <a:t>),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Pengujian</a:t>
            </a:r>
            <a:r>
              <a:rPr lang="en-US" dirty="0" smtClean="0"/>
              <a:t> (</a:t>
            </a:r>
            <a:r>
              <a:rPr lang="en-US" i="1" dirty="0" smtClean="0"/>
              <a:t>testing</a:t>
            </a:r>
            <a:r>
              <a:rPr lang="en-US" dirty="0" smtClean="0"/>
              <a:t>),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Pemodelan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Simulasi</a:t>
            </a:r>
            <a:r>
              <a:rPr lang="en-US" dirty="0" smtClean="0"/>
              <a:t> (</a:t>
            </a:r>
            <a:r>
              <a:rPr lang="en-US" i="1" dirty="0" smtClean="0"/>
              <a:t>modeling and </a:t>
            </a:r>
            <a:r>
              <a:rPr lang="en-US" i="1" dirty="0" err="1" smtClean="0"/>
              <a:t>siimulation</a:t>
            </a:r>
            <a:r>
              <a:rPr lang="en-US" dirty="0" smtClean="0"/>
              <a:t>),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(</a:t>
            </a:r>
            <a:r>
              <a:rPr lang="en-US" i="1" dirty="0" smtClean="0"/>
              <a:t>project management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0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Keahlian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Reekayasa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Keahlian</a:t>
            </a: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prasyarat</a:t>
            </a: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pemodelan</a:t>
            </a:r>
            <a:r>
              <a:rPr lang="en-US" dirty="0" smtClean="0"/>
              <a:t> </a:t>
            </a:r>
            <a:r>
              <a:rPr lang="en-US" dirty="0" err="1" smtClean="0"/>
              <a:t>berorientasi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UML </a:t>
            </a:r>
            <a:r>
              <a:rPr lang="en-US" dirty="0" err="1" smtClean="0"/>
              <a:t>dan</a:t>
            </a:r>
            <a:r>
              <a:rPr lang="en-US" dirty="0" smtClean="0"/>
              <a:t> Java</a:t>
            </a:r>
          </a:p>
          <a:p>
            <a:r>
              <a:rPr lang="en-US" dirty="0" err="1" smtClean="0"/>
              <a:t>Pengembangan</a:t>
            </a:r>
            <a:r>
              <a:rPr lang="en-US" dirty="0" smtClean="0"/>
              <a:t> basis data </a:t>
            </a:r>
            <a:r>
              <a:rPr lang="en-US" dirty="0" err="1" smtClean="0"/>
              <a:t>dengan</a:t>
            </a:r>
            <a:r>
              <a:rPr lang="en-US" dirty="0" smtClean="0"/>
              <a:t> JDBC, MySQL, </a:t>
            </a:r>
            <a:r>
              <a:rPr lang="en-US" dirty="0" err="1" smtClean="0"/>
              <a:t>dan</a:t>
            </a:r>
            <a:r>
              <a:rPr lang="en-US" dirty="0" smtClean="0"/>
              <a:t> Java Servlets</a:t>
            </a:r>
          </a:p>
          <a:p>
            <a:r>
              <a:rPr lang="en-US" dirty="0" err="1" smtClean="0"/>
              <a:t>Pemrograman</a:t>
            </a:r>
            <a:r>
              <a:rPr lang="en-US" dirty="0" smtClean="0"/>
              <a:t> web </a:t>
            </a:r>
            <a:r>
              <a:rPr lang="en-US" dirty="0" err="1" smtClean="0"/>
              <a:t>dengan</a:t>
            </a:r>
            <a:r>
              <a:rPr lang="en-US" dirty="0" smtClean="0"/>
              <a:t> HTML, </a:t>
            </a:r>
            <a:r>
              <a:rPr lang="en-US" dirty="0" err="1" smtClean="0"/>
              <a:t>Javascript</a:t>
            </a:r>
            <a:r>
              <a:rPr lang="en-US" dirty="0" smtClean="0"/>
              <a:t>, CGI Script </a:t>
            </a:r>
            <a:r>
              <a:rPr lang="en-US" dirty="0" err="1" smtClean="0"/>
              <a:t>dan</a:t>
            </a:r>
            <a:r>
              <a:rPr lang="en-US" dirty="0" smtClean="0"/>
              <a:t> PHP</a:t>
            </a:r>
          </a:p>
          <a:p>
            <a:r>
              <a:rPr lang="en-US" dirty="0" err="1" smtClean="0"/>
              <a:t>Penguasaan</a:t>
            </a:r>
            <a:r>
              <a:rPr lang="en-US" dirty="0" smtClean="0"/>
              <a:t> Editor Web, </a:t>
            </a:r>
            <a:r>
              <a:rPr lang="en-US" dirty="0" err="1" smtClean="0"/>
              <a:t>seperti</a:t>
            </a:r>
            <a:r>
              <a:rPr lang="en-US" dirty="0" smtClean="0"/>
              <a:t> Dreamweaver.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914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Keahlian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Reekayasa</a:t>
            </a:r>
            <a:r>
              <a:rPr lang="en-US" dirty="0" smtClean="0"/>
              <a:t> Web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Keahlian</a:t>
            </a: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spesifik</a:t>
            </a: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en-US" dirty="0" err="1" smtClean="0"/>
              <a:t>Pemahaman</a:t>
            </a:r>
            <a:r>
              <a:rPr lang="en-US" dirty="0" smtClean="0"/>
              <a:t> </a:t>
            </a:r>
            <a:r>
              <a:rPr lang="en-US" dirty="0" err="1" smtClean="0"/>
              <a:t>rekayasa</a:t>
            </a:r>
            <a:r>
              <a:rPr lang="en-US" dirty="0" smtClean="0"/>
              <a:t> web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multidisipliner</a:t>
            </a:r>
            <a:r>
              <a:rPr lang="en-US" dirty="0" smtClean="0"/>
              <a:t> yang </a:t>
            </a:r>
            <a:r>
              <a:rPr lang="en-US" dirty="0" err="1" smtClean="0"/>
              <a:t>menggabungkan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, </a:t>
            </a:r>
            <a:r>
              <a:rPr lang="en-US" dirty="0" err="1" smtClean="0"/>
              <a:t>rekayasa</a:t>
            </a:r>
            <a:r>
              <a:rPr lang="en-US" dirty="0" smtClean="0"/>
              <a:t>, </a:t>
            </a:r>
            <a:r>
              <a:rPr lang="en-US" dirty="0" err="1" smtClean="0"/>
              <a:t>sosial</a:t>
            </a:r>
            <a:r>
              <a:rPr lang="en-US" dirty="0" smtClean="0"/>
              <a:t>, </a:t>
            </a:r>
            <a:r>
              <a:rPr lang="en-US" dirty="0" err="1" smtClean="0"/>
              <a:t>politik</a:t>
            </a:r>
            <a:r>
              <a:rPr lang="en-US" dirty="0" smtClean="0"/>
              <a:t>, </a:t>
            </a:r>
            <a:r>
              <a:rPr lang="en-US" dirty="0" err="1" smtClean="0"/>
              <a:t>pemasaran</a:t>
            </a:r>
            <a:r>
              <a:rPr lang="en-US" dirty="0" smtClean="0"/>
              <a:t>, </a:t>
            </a:r>
            <a:r>
              <a:rPr lang="en-US" dirty="0" err="1" smtClean="0"/>
              <a:t>legalitas</a:t>
            </a:r>
            <a:r>
              <a:rPr lang="en-US" dirty="0" smtClean="0"/>
              <a:t>, </a:t>
            </a:r>
            <a:r>
              <a:rPr lang="en-US" dirty="0" err="1" smtClean="0"/>
              <a:t>etika</a:t>
            </a:r>
            <a:r>
              <a:rPr lang="en-US" dirty="0" smtClean="0"/>
              <a:t>, </a:t>
            </a:r>
            <a:r>
              <a:rPr lang="en-US" dirty="0" err="1" smtClean="0"/>
              <a:t>budaya</a:t>
            </a:r>
            <a:r>
              <a:rPr lang="en-US" dirty="0" smtClean="0"/>
              <a:t>, </a:t>
            </a:r>
            <a:r>
              <a:rPr lang="en-US" dirty="0" err="1" smtClean="0"/>
              <a:t>estetika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isu</a:t>
            </a:r>
            <a:r>
              <a:rPr lang="en-US" dirty="0" smtClean="0"/>
              <a:t> </a:t>
            </a:r>
            <a:r>
              <a:rPr lang="en-US" dirty="0" err="1" smtClean="0"/>
              <a:t>pedadogis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Pemahaman</a:t>
            </a:r>
            <a:r>
              <a:rPr lang="en-US" dirty="0" smtClean="0"/>
              <a:t> </a:t>
            </a:r>
            <a:r>
              <a:rPr lang="en-US" dirty="0" err="1" smtClean="0"/>
              <a:t>filosofi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rekayasa</a:t>
            </a:r>
            <a:r>
              <a:rPr lang="en-US" dirty="0" smtClean="0"/>
              <a:t> web.</a:t>
            </a:r>
          </a:p>
          <a:p>
            <a:r>
              <a:rPr lang="en-US" dirty="0" err="1" smtClean="0"/>
              <a:t>Pemahaman</a:t>
            </a:r>
            <a:r>
              <a:rPr lang="en-US" dirty="0"/>
              <a:t> </a:t>
            </a:r>
            <a:r>
              <a:rPr lang="en-US" dirty="0" err="1" smtClean="0"/>
              <a:t>cakupan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konteks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rekayasa</a:t>
            </a:r>
            <a:r>
              <a:rPr lang="en-US" dirty="0" smtClean="0"/>
              <a:t> web.</a:t>
            </a:r>
          </a:p>
        </p:txBody>
      </p:sp>
    </p:spTree>
    <p:extLst>
      <p:ext uri="{BB962C8B-B14F-4D97-AF65-F5344CB8AC3E}">
        <p14:creationId xmlns:p14="http://schemas.microsoft.com/office/powerpoint/2010/main" val="2315492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Keahlian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Reekayasa</a:t>
            </a:r>
            <a:r>
              <a:rPr lang="en-US" dirty="0" smtClean="0"/>
              <a:t> Web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Keahlian</a:t>
            </a: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spesifik</a:t>
            </a: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pemodelan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Pemahaman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,</a:t>
            </a:r>
          </a:p>
          <a:p>
            <a:pPr lvl="1"/>
            <a:r>
              <a:rPr lang="en-US" dirty="0" err="1" smtClean="0"/>
              <a:t>Penetapan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use case </a:t>
            </a:r>
            <a:r>
              <a:rPr lang="en-US" dirty="0" err="1" smtClean="0"/>
              <a:t>dan</a:t>
            </a:r>
            <a:r>
              <a:rPr lang="en-US" dirty="0" smtClean="0"/>
              <a:t> scenario,</a:t>
            </a:r>
          </a:p>
          <a:p>
            <a:pPr lvl="1"/>
            <a:r>
              <a:rPr lang="en-US" dirty="0" err="1" smtClean="0"/>
              <a:t>Penetapan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data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pemodelan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,</a:t>
            </a:r>
          </a:p>
          <a:p>
            <a:pPr lvl="1"/>
            <a:r>
              <a:rPr lang="en-US" dirty="0" err="1" smtClean="0"/>
              <a:t>Komponen</a:t>
            </a:r>
            <a:r>
              <a:rPr lang="en-US" dirty="0" smtClean="0"/>
              <a:t>,</a:t>
            </a:r>
          </a:p>
          <a:p>
            <a:pPr lvl="1"/>
            <a:r>
              <a:rPr lang="en-US" dirty="0" err="1" smtClean="0"/>
              <a:t>Logika</a:t>
            </a:r>
            <a:r>
              <a:rPr lang="en-US" dirty="0" smtClean="0"/>
              <a:t>,</a:t>
            </a:r>
          </a:p>
          <a:p>
            <a:pPr lvl="1"/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distribusi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6084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Keahlian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Reekayasa</a:t>
            </a:r>
            <a:r>
              <a:rPr lang="en-US" dirty="0" smtClean="0"/>
              <a:t> Web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Keahlian</a:t>
            </a: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spesifik</a:t>
            </a: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en-US" dirty="0" err="1" smtClean="0"/>
              <a:t>Desain</a:t>
            </a:r>
            <a:r>
              <a:rPr lang="en-US" dirty="0" smtClean="0"/>
              <a:t> Web:</a:t>
            </a:r>
          </a:p>
          <a:p>
            <a:pPr lvl="1"/>
            <a:r>
              <a:rPr lang="en-US" dirty="0" smtClean="0"/>
              <a:t>Linear, Grid, </a:t>
            </a:r>
            <a:r>
              <a:rPr lang="en-US" dirty="0" err="1" smtClean="0"/>
              <a:t>Hirarki</a:t>
            </a:r>
            <a:endParaRPr lang="en-US" dirty="0" smtClean="0"/>
          </a:p>
          <a:p>
            <a:pPr lvl="1"/>
            <a:r>
              <a:rPr lang="en-US" dirty="0" err="1" smtClean="0"/>
              <a:t>Struktur</a:t>
            </a:r>
            <a:r>
              <a:rPr lang="en-US" dirty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web,</a:t>
            </a:r>
          </a:p>
          <a:p>
            <a:pPr lvl="1"/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,</a:t>
            </a:r>
          </a:p>
          <a:p>
            <a:pPr lvl="1"/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antarmuka</a:t>
            </a:r>
            <a:r>
              <a:rPr lang="en-US" dirty="0" smtClean="0"/>
              <a:t>,</a:t>
            </a:r>
          </a:p>
          <a:p>
            <a:pPr lvl="1"/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navigasi</a:t>
            </a:r>
            <a:r>
              <a:rPr lang="en-US" dirty="0" smtClean="0"/>
              <a:t>,</a:t>
            </a:r>
          </a:p>
          <a:p>
            <a:pPr lvl="1"/>
            <a:r>
              <a:rPr lang="en-US" dirty="0" err="1" smtClean="0"/>
              <a:t>Desain</a:t>
            </a:r>
            <a:r>
              <a:rPr lang="en-US" dirty="0" smtClean="0"/>
              <a:t> visual,</a:t>
            </a:r>
          </a:p>
          <a:p>
            <a:pPr lvl="1"/>
            <a:r>
              <a:rPr lang="en-US" dirty="0" err="1" smtClean="0"/>
              <a:t>Desan</a:t>
            </a:r>
            <a:r>
              <a:rPr lang="en-US" dirty="0" smtClean="0"/>
              <a:t> </a:t>
            </a:r>
            <a:r>
              <a:rPr lang="en-US" dirty="0" err="1" smtClean="0"/>
              <a:t>tipografi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Style editorial,</a:t>
            </a:r>
          </a:p>
          <a:p>
            <a:pPr lvl="1"/>
            <a:r>
              <a:rPr lang="en-US" dirty="0" err="1" smtClean="0"/>
              <a:t>Layar</a:t>
            </a:r>
            <a:r>
              <a:rPr lang="en-US" dirty="0" smtClean="0"/>
              <a:t>, </a:t>
            </a:r>
            <a:r>
              <a:rPr lang="en-US" dirty="0" err="1" smtClean="0"/>
              <a:t>warna</a:t>
            </a:r>
            <a:r>
              <a:rPr lang="en-US" dirty="0" smtClean="0"/>
              <a:t>, </a:t>
            </a:r>
            <a:r>
              <a:rPr lang="en-US" dirty="0" err="1" smtClean="0"/>
              <a:t>grafis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multimedia</a:t>
            </a:r>
          </a:p>
        </p:txBody>
      </p:sp>
    </p:spTree>
    <p:extLst>
      <p:ext uri="{BB962C8B-B14F-4D97-AF65-F5344CB8AC3E}">
        <p14:creationId xmlns:p14="http://schemas.microsoft.com/office/powerpoint/2010/main" val="2724008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836</Words>
  <Application>Microsoft Office PowerPoint</Application>
  <PresentationFormat>On-screen Show (4:3)</PresentationFormat>
  <Paragraphs>137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Pengantar Rekayasa Web</vt:lpstr>
      <vt:lpstr>Pengertian</vt:lpstr>
      <vt:lpstr>Tujuan rekayasa web</vt:lpstr>
      <vt:lpstr>Rekayasa web dan rekayasa perangkat lunak</vt:lpstr>
      <vt:lpstr>Bidang-bidang pada Rekayasa Web</vt:lpstr>
      <vt:lpstr>Keahlian pada Bidang Reekayasa Web</vt:lpstr>
      <vt:lpstr>Keahlian pada Bidang Reekayasa Web (1)</vt:lpstr>
      <vt:lpstr>Keahlian pada Bidang Reekayasa Web (2)</vt:lpstr>
      <vt:lpstr>Keahlian pada Bidang Reekayasa Web (3)</vt:lpstr>
      <vt:lpstr>Keahlian pada Bidang Reekayasa Web (4)</vt:lpstr>
      <vt:lpstr>Keahlian pada Bidang Reekayasa Web (5)</vt:lpstr>
      <vt:lpstr>Prinsip-prinsip rekayasa web (1)</vt:lpstr>
      <vt:lpstr>Prinsip-prinsip rekayasa web (2)</vt:lpstr>
      <vt:lpstr>Kategori-kategori Aplikasi Web</vt:lpstr>
      <vt:lpstr>PowerPoint Presentation</vt:lpstr>
      <vt:lpstr>Karakteristik Aplikasi Web</vt:lpstr>
      <vt:lpstr>Tingkat Persepsi Pengembangan Web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Rekayasa Web</dc:title>
  <dc:creator>lenovo</dc:creator>
  <cp:lastModifiedBy>lenovo</cp:lastModifiedBy>
  <cp:revision>27</cp:revision>
  <dcterms:created xsi:type="dcterms:W3CDTF">2015-03-11T04:50:19Z</dcterms:created>
  <dcterms:modified xsi:type="dcterms:W3CDTF">2015-05-06T02:36:42Z</dcterms:modified>
</cp:coreProperties>
</file>