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335A-7EB4-477B-89B6-8D4B59A497E0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0271-326E-4149-A754-796CB9A2A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Gaming *)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Tujuan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mampu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memahami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konsep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dasar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game,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elemen-elemen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pembentuk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game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pengembangan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game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juga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mampu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game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sederhana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Ringkasan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marL="349250" indent="-228600"/>
            <a:r>
              <a:rPr lang="en-US" dirty="0" err="1" smtClean="0">
                <a:latin typeface="Comic Sans MS" pitchFamily="66" charset="0"/>
              </a:rPr>
              <a:t>Sejarah</a:t>
            </a:r>
            <a:r>
              <a:rPr lang="en-US" dirty="0" smtClean="0">
                <a:latin typeface="Comic Sans MS" pitchFamily="66" charset="0"/>
              </a:rPr>
              <a:t> Game</a:t>
            </a:r>
          </a:p>
          <a:p>
            <a:pPr marL="349250" indent="-228600"/>
            <a:r>
              <a:rPr lang="en-US" dirty="0" err="1" smtClean="0">
                <a:latin typeface="Comic Sans MS" pitchFamily="66" charset="0"/>
              </a:rPr>
              <a:t>Pengertian</a:t>
            </a:r>
            <a:r>
              <a:rPr lang="en-US" dirty="0" smtClean="0">
                <a:latin typeface="Comic Sans MS" pitchFamily="66" charset="0"/>
              </a:rPr>
              <a:t> Game</a:t>
            </a:r>
          </a:p>
          <a:p>
            <a:pPr marL="349250" indent="-228600"/>
            <a:r>
              <a:rPr lang="en-US" dirty="0" err="1" smtClean="0">
                <a:latin typeface="Comic Sans MS" pitchFamily="66" charset="0"/>
              </a:rPr>
              <a:t>Elemen-elemen</a:t>
            </a:r>
            <a:r>
              <a:rPr lang="en-US" dirty="0" smtClean="0">
                <a:latin typeface="Comic Sans MS" pitchFamily="66" charset="0"/>
              </a:rPr>
              <a:t> Game</a:t>
            </a:r>
          </a:p>
          <a:p>
            <a:pPr marL="349250" indent="-228600"/>
            <a:r>
              <a:rPr lang="en-US" dirty="0" err="1" smtClean="0">
                <a:latin typeface="Comic Sans MS" pitchFamily="66" charset="0"/>
              </a:rPr>
              <a:t>Jenis</a:t>
            </a:r>
            <a:r>
              <a:rPr lang="en-US" dirty="0" smtClean="0">
                <a:latin typeface="Comic Sans MS" pitchFamily="66" charset="0"/>
              </a:rPr>
              <a:t> Game</a:t>
            </a:r>
          </a:p>
          <a:p>
            <a:pPr marL="349250" indent="-228600"/>
            <a:r>
              <a:rPr lang="en-US" dirty="0" smtClean="0">
                <a:latin typeface="Comic Sans MS" pitchFamily="66" charset="0"/>
              </a:rPr>
              <a:t>Design Game (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smtClean="0">
                <a:latin typeface="Comic Sans MS" pitchFamily="66" charset="0"/>
              </a:rPr>
              <a:t> &amp; Team)</a:t>
            </a:r>
            <a:endParaRPr lang="en-US" dirty="0" smtClean="0">
              <a:latin typeface="Comic Sans MS" pitchFamily="66" charset="0"/>
            </a:endParaRPr>
          </a:p>
          <a:p>
            <a:pPr marL="349250" indent="-228600"/>
            <a:r>
              <a:rPr lang="en-US" dirty="0" smtClean="0">
                <a:latin typeface="Comic Sans MS" pitchFamily="66" charset="0"/>
              </a:rPr>
              <a:t>Game </a:t>
            </a:r>
            <a:r>
              <a:rPr lang="en-US" dirty="0" smtClean="0">
                <a:latin typeface="Comic Sans MS" pitchFamily="66" charset="0"/>
              </a:rPr>
              <a:t>Engine</a:t>
            </a:r>
          </a:p>
          <a:p>
            <a:pPr marL="349250" indent="-228600"/>
            <a:r>
              <a:rPr lang="en-US" dirty="0" err="1" smtClean="0">
                <a:latin typeface="Comic Sans MS" pitchFamily="66" charset="0"/>
              </a:rPr>
              <a:t>Praktikum</a:t>
            </a:r>
            <a:endParaRPr lang="en-US" dirty="0" smtClean="0">
              <a:latin typeface="Comic Sans MS" pitchFamily="66" charset="0"/>
            </a:endParaRPr>
          </a:p>
          <a:p>
            <a:pPr marL="349250" indent="-228600"/>
            <a:endParaRPr lang="en-US" dirty="0" smtClean="0">
              <a:latin typeface="Comic Sans MS" pitchFamily="66" charset="0"/>
            </a:endParaRPr>
          </a:p>
          <a:p>
            <a:pPr marL="349250" indent="-228600"/>
            <a:endParaRPr lang="en-US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Kelas Reguler Pagi jumlah pertemuan min. 14x, Kelas Sore/Karyawan jumlah pertemuan 12x termasuk UTS dan UAS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Wajib mengikuti UTS dan UAS</a:t>
            </a:r>
            <a:endParaRPr lang="en-US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Wajib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mengerjakan</a:t>
            </a:r>
            <a:r>
              <a:rPr lang="en-US" dirty="0" smtClean="0">
                <a:latin typeface="Comic Sans MS" pitchFamily="66" charset="0"/>
              </a:rPr>
              <a:t> TUGAS</a:t>
            </a:r>
            <a:endParaRPr lang="id-ID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Tidak ada ujian susulan/perbaikan, apabila berhalangan pada saat ujian, minta ujian sebelumnya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Penilaian berdasarkan Tugas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Absensi</a:t>
            </a:r>
            <a:r>
              <a:rPr lang="id-ID" dirty="0" smtClean="0">
                <a:latin typeface="Comic Sans MS" pitchFamily="66" charset="0"/>
              </a:rPr>
              <a:t>, UTS, UAS</a:t>
            </a:r>
            <a:endParaRPr lang="en-US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Nilai</a:t>
            </a:r>
            <a:r>
              <a:rPr lang="en-US" dirty="0" smtClean="0">
                <a:latin typeface="Comic Sans MS" pitchFamily="66" charset="0"/>
              </a:rPr>
              <a:t> : A | B | C | D | E</a:t>
            </a:r>
            <a:endParaRPr lang="id-ID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Penilaian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omic Sans MS" pitchFamily="66" charset="0"/>
              </a:rPr>
              <a:t>Komponen</a:t>
            </a:r>
            <a:r>
              <a:rPr lang="en-US" sz="3600" b="1" dirty="0" smtClean="0">
                <a:latin typeface="Comic Sans MS" pitchFamily="66" charset="0"/>
              </a:rPr>
              <a:t> </a:t>
            </a:r>
            <a:r>
              <a:rPr lang="en-US" sz="3600" b="1" dirty="0" err="1" smtClean="0">
                <a:latin typeface="Comic Sans MS" pitchFamily="66" charset="0"/>
              </a:rPr>
              <a:t>Penilaian</a:t>
            </a:r>
            <a:endParaRPr lang="en-US" sz="3600" b="1" dirty="0" smtClean="0">
              <a:latin typeface="Comic Sans MS" pitchFamily="66" charset="0"/>
            </a:endParaRPr>
          </a:p>
          <a:p>
            <a:pPr lvl="1"/>
            <a:r>
              <a:rPr lang="en-US" sz="3400" dirty="0" err="1" smtClean="0">
                <a:solidFill>
                  <a:schemeClr val="tx1"/>
                </a:solidFill>
                <a:latin typeface="Comic Sans MS" pitchFamily="66" charset="0"/>
              </a:rPr>
              <a:t>Tugas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</a:rPr>
              <a:t> &amp; </a:t>
            </a:r>
            <a:r>
              <a:rPr lang="en-US" sz="3400" dirty="0" err="1" smtClean="0">
                <a:solidFill>
                  <a:schemeClr val="tx1"/>
                </a:solidFill>
                <a:latin typeface="Comic Sans MS" pitchFamily="66" charset="0"/>
              </a:rPr>
              <a:t>Absensi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 30%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UTS   30 %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UAS  40 %</a:t>
            </a:r>
          </a:p>
          <a:p>
            <a:pPr lvl="1">
              <a:buNone/>
            </a:pPr>
            <a:endParaRPr lang="en-US" sz="3400" dirty="0" smtClean="0">
              <a:latin typeface="Comic Sans MS" pitchFamily="66" charset="0"/>
              <a:sym typeface="Wingdings" pitchFamily="2" charset="2"/>
            </a:endParaRPr>
          </a:p>
          <a:p>
            <a:r>
              <a:rPr lang="en-US" sz="3600" b="1" dirty="0" err="1" smtClean="0">
                <a:latin typeface="Comic Sans MS" pitchFamily="66" charset="0"/>
                <a:sym typeface="Wingdings" pitchFamily="2" charset="2"/>
              </a:rPr>
              <a:t>Kehadiran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: minimal 75%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sebagai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syarat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diprosesnya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nilai</a:t>
            </a:r>
            <a:endParaRPr lang="en-US" sz="3600" dirty="0" smtClean="0">
              <a:latin typeface="Comic Sans MS" pitchFamily="66" charset="0"/>
              <a:sym typeface="Wingdings" pitchFamily="2" charset="2"/>
            </a:endParaRPr>
          </a:p>
          <a:p>
            <a:endParaRPr lang="en-US" sz="3600" dirty="0" smtClean="0">
              <a:latin typeface="Comic Sans MS" pitchFamily="66" charset="0"/>
            </a:endParaRPr>
          </a:p>
          <a:p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85 – 100  : </a:t>
            </a:r>
            <a:r>
              <a:rPr lang="en-US" sz="4400" dirty="0" smtClean="0">
                <a:latin typeface="Comic Sans MS" pitchFamily="66" charset="0"/>
              </a:rPr>
              <a:t>A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70 – 84    : </a:t>
            </a:r>
            <a:r>
              <a:rPr lang="en-US" sz="4400" dirty="0" smtClean="0">
                <a:latin typeface="Comic Sans MS" pitchFamily="66" charset="0"/>
              </a:rPr>
              <a:t>B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50 – 69    : </a:t>
            </a:r>
            <a:r>
              <a:rPr lang="en-US" sz="4400" dirty="0" smtClean="0">
                <a:latin typeface="Comic Sans MS" pitchFamily="66" charset="0"/>
              </a:rPr>
              <a:t>C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30 – 49    : </a:t>
            </a:r>
            <a:r>
              <a:rPr lang="en-US" sz="4400" dirty="0" smtClean="0">
                <a:latin typeface="Comic Sans MS" pitchFamily="66" charset="0"/>
              </a:rPr>
              <a:t>D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0 – 29      : </a:t>
            </a:r>
            <a:r>
              <a:rPr lang="en-US" sz="4400" dirty="0" smtClean="0">
                <a:latin typeface="Comic Sans MS" pitchFamily="66" charset="0"/>
              </a:rPr>
              <a:t>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Presentasi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Responsi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Kuis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Laporan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Makalah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/Project/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Soal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2286001" cy="281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447800"/>
            <a:ext cx="224879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3429000"/>
            <a:ext cx="1929534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3276600"/>
            <a:ext cx="24031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</TotalTime>
  <Words>218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Kontrak Kuliah</vt:lpstr>
      <vt:lpstr>Tujuan</vt:lpstr>
      <vt:lpstr>Ringkasan Materi</vt:lpstr>
      <vt:lpstr>Aturan Perkuliahan</vt:lpstr>
      <vt:lpstr>Penilaian</vt:lpstr>
      <vt:lpstr>Score Nilai</vt:lpstr>
      <vt:lpstr>Bentuk Penugasan:</vt:lpstr>
      <vt:lpstr>Referensi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very</dc:creator>
  <cp:lastModifiedBy>very</cp:lastModifiedBy>
  <cp:revision>42</cp:revision>
  <dcterms:created xsi:type="dcterms:W3CDTF">2006-08-16T00:00:00Z</dcterms:created>
  <dcterms:modified xsi:type="dcterms:W3CDTF">2010-09-21T07:10:54Z</dcterms:modified>
</cp:coreProperties>
</file>