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2219535-5A67-4526-BA9C-FFC58308CF01}" type="datetimeFigureOut">
              <a:rPr lang="en-US" smtClean="0"/>
              <a:pPr/>
              <a:t>9/18/2011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5D4D772-C9DD-4D66-8C8F-9428EE68A0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9535-5A67-4526-BA9C-FFC58308CF01}" type="datetimeFigureOut">
              <a:rPr lang="en-US" smtClean="0"/>
              <a:pPr/>
              <a:t>9/18/2011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D772-C9DD-4D66-8C8F-9428EE68A0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9535-5A67-4526-BA9C-FFC58308CF01}" type="datetimeFigureOut">
              <a:rPr lang="en-US" smtClean="0"/>
              <a:pPr/>
              <a:t>9/18/2011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D772-C9DD-4D66-8C8F-9428EE68A0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9535-5A67-4526-BA9C-FFC58308CF01}" type="datetimeFigureOut">
              <a:rPr lang="en-US" smtClean="0"/>
              <a:pPr/>
              <a:t>9/18/2011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D772-C9DD-4D66-8C8F-9428EE68A0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9535-5A67-4526-BA9C-FFC58308CF01}" type="datetimeFigureOut">
              <a:rPr lang="en-US" smtClean="0"/>
              <a:pPr/>
              <a:t>9/18/2011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D772-C9DD-4D66-8C8F-9428EE68A0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9535-5A67-4526-BA9C-FFC58308CF01}" type="datetimeFigureOut">
              <a:rPr lang="en-US" smtClean="0"/>
              <a:pPr/>
              <a:t>9/18/2011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D772-C9DD-4D66-8C8F-9428EE68A0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2219535-5A67-4526-BA9C-FFC58308CF01}" type="datetimeFigureOut">
              <a:rPr lang="en-US" smtClean="0"/>
              <a:pPr/>
              <a:t>9/18/2011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5D4D772-C9DD-4D66-8C8F-9428EE68A0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2219535-5A67-4526-BA9C-FFC58308CF01}" type="datetimeFigureOut">
              <a:rPr lang="en-US" smtClean="0"/>
              <a:pPr/>
              <a:t>9/18/2011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5D4D772-C9DD-4D66-8C8F-9428EE68A0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9535-5A67-4526-BA9C-FFC58308CF01}" type="datetimeFigureOut">
              <a:rPr lang="en-US" smtClean="0"/>
              <a:pPr/>
              <a:t>9/18/2011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D772-C9DD-4D66-8C8F-9428EE68A0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9535-5A67-4526-BA9C-FFC58308CF01}" type="datetimeFigureOut">
              <a:rPr lang="en-US" smtClean="0"/>
              <a:pPr/>
              <a:t>9/18/2011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D772-C9DD-4D66-8C8F-9428EE68A0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9535-5A67-4526-BA9C-FFC58308CF01}" type="datetimeFigureOut">
              <a:rPr lang="en-US" smtClean="0"/>
              <a:pPr/>
              <a:t>9/18/2011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D772-C9DD-4D66-8C8F-9428EE68A0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2219535-5A67-4526-BA9C-FFC58308CF01}" type="datetimeFigureOut">
              <a:rPr lang="en-US" smtClean="0"/>
              <a:pPr/>
              <a:t>9/18/2011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5D4D772-C9DD-4D66-8C8F-9428EE68A0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03%20res/Game_Idea_in_Brief.do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Development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Agung Toto </a:t>
            </a:r>
            <a:r>
              <a:rPr lang="en-US" dirty="0" err="1" smtClean="0"/>
              <a:t>Wibowo</a:t>
            </a:r>
            <a:endParaRPr lang="en-US" dirty="0" smtClean="0"/>
          </a:p>
          <a:p>
            <a:r>
              <a:rPr lang="en-US" dirty="0" smtClean="0"/>
              <a:t>http://gameprogramming.blog.ittelkom.ac.id/blog/</a:t>
            </a:r>
          </a:p>
          <a:p>
            <a:r>
              <a:rPr lang="en-US" dirty="0" err="1" smtClean="0"/>
              <a:t>Referensi</a:t>
            </a:r>
            <a:r>
              <a:rPr lang="en-US" dirty="0" smtClean="0"/>
              <a:t> : Erik </a:t>
            </a:r>
            <a:r>
              <a:rPr lang="en-US" dirty="0" err="1" smtClean="0"/>
              <a:t>Bethke</a:t>
            </a:r>
            <a:r>
              <a:rPr lang="en-US" dirty="0" smtClean="0"/>
              <a:t>, "Game Development and Production", </a:t>
            </a:r>
            <a:r>
              <a:rPr lang="en-US" dirty="0" err="1" smtClean="0"/>
              <a:t>Wordware</a:t>
            </a:r>
            <a:r>
              <a:rPr lang="en-US" dirty="0" smtClean="0"/>
              <a:t> Publishing, Inc, 2003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Designer</a:t>
            </a:r>
          </a:p>
          <a:p>
            <a:pPr lvl="1"/>
            <a:r>
              <a:rPr lang="en-US" dirty="0" smtClean="0"/>
              <a:t>Core Mechanics / Game Play</a:t>
            </a:r>
          </a:p>
          <a:p>
            <a:pPr lvl="1"/>
            <a:r>
              <a:rPr lang="en-US" dirty="0" smtClean="0"/>
              <a:t>Game World</a:t>
            </a:r>
          </a:p>
          <a:p>
            <a:r>
              <a:rPr lang="en-US" dirty="0" smtClean="0"/>
              <a:t>Level Designer</a:t>
            </a:r>
          </a:p>
          <a:p>
            <a:pPr lvl="1"/>
            <a:r>
              <a:rPr lang="en-US" dirty="0" smtClean="0"/>
              <a:t>Maps</a:t>
            </a:r>
          </a:p>
          <a:p>
            <a:pPr lvl="1"/>
            <a:r>
              <a:rPr lang="en-US" dirty="0" smtClean="0"/>
              <a:t>Missions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Writer</a:t>
            </a:r>
          </a:p>
          <a:p>
            <a:pPr lvl="1"/>
            <a:r>
              <a:rPr lang="en-US" dirty="0" smtClean="0"/>
              <a:t>Scriptwriter</a:t>
            </a:r>
          </a:p>
          <a:p>
            <a:pPr lvl="1"/>
            <a:r>
              <a:rPr lang="en-US" dirty="0" smtClean="0"/>
              <a:t>Screenplay (Storyboard, Cut-</a:t>
            </a:r>
            <a:r>
              <a:rPr lang="en-US" dirty="0" err="1" smtClean="0"/>
              <a:t>scnene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 game text (dialogues, </a:t>
            </a:r>
            <a:r>
              <a:rPr lang="en-US" dirty="0" err="1" smtClean="0"/>
              <a:t>narations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Manuals</a:t>
            </a:r>
          </a:p>
          <a:p>
            <a:pPr lvl="1"/>
            <a:r>
              <a:rPr lang="en-US" dirty="0" smtClean="0"/>
              <a:t>Advertisements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Programmer</a:t>
            </a:r>
          </a:p>
          <a:p>
            <a:pPr lvl="1"/>
            <a:r>
              <a:rPr lang="en-US" dirty="0" smtClean="0"/>
              <a:t>Combination design, art, and audio to be a video game software</a:t>
            </a:r>
          </a:p>
          <a:p>
            <a:r>
              <a:rPr lang="en-US" dirty="0" smtClean="0"/>
              <a:t>Specialization</a:t>
            </a:r>
          </a:p>
          <a:p>
            <a:pPr lvl="1"/>
            <a:r>
              <a:rPr lang="en-US" dirty="0" smtClean="0"/>
              <a:t>Graphic programmer</a:t>
            </a:r>
          </a:p>
          <a:p>
            <a:pPr lvl="1"/>
            <a:r>
              <a:rPr lang="en-US" dirty="0" smtClean="0"/>
              <a:t>AI programmer</a:t>
            </a:r>
          </a:p>
          <a:p>
            <a:pPr lvl="1"/>
            <a:r>
              <a:rPr lang="en-US" dirty="0" smtClean="0"/>
              <a:t>Physics programmer</a:t>
            </a:r>
          </a:p>
          <a:p>
            <a:pPr lvl="1"/>
            <a:r>
              <a:rPr lang="en-US" dirty="0" smtClean="0"/>
              <a:t>Audio programmer</a:t>
            </a:r>
          </a:p>
          <a:p>
            <a:pPr lvl="1"/>
            <a:r>
              <a:rPr lang="en-US" dirty="0" smtClean="0"/>
              <a:t>Tools / Middleware programmer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Skills :</a:t>
            </a:r>
          </a:p>
          <a:p>
            <a:pPr lvl="1"/>
            <a:r>
              <a:rPr lang="en-US" dirty="0" smtClean="0"/>
              <a:t>Mathematics</a:t>
            </a:r>
          </a:p>
          <a:p>
            <a:pPr lvl="1"/>
            <a:r>
              <a:rPr lang="en-US" dirty="0" smtClean="0"/>
              <a:t>Object Oriented Software Design</a:t>
            </a:r>
          </a:p>
          <a:p>
            <a:pPr lvl="1"/>
            <a:r>
              <a:rPr lang="en-US" dirty="0" smtClean="0"/>
              <a:t>Code Documentation</a:t>
            </a:r>
          </a:p>
          <a:p>
            <a:pPr lvl="1"/>
            <a:r>
              <a:rPr lang="en-US" dirty="0" smtClean="0"/>
              <a:t>Debugging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 Artist</a:t>
            </a:r>
          </a:p>
          <a:p>
            <a:r>
              <a:rPr lang="en-US" dirty="0" smtClean="0"/>
              <a:t>2D Artist</a:t>
            </a:r>
          </a:p>
          <a:p>
            <a:pPr lvl="1"/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Sprite/Effects</a:t>
            </a:r>
          </a:p>
          <a:p>
            <a:pPr lvl="1"/>
            <a:r>
              <a:rPr lang="en-US" dirty="0" smtClean="0"/>
              <a:t>UI</a:t>
            </a:r>
          </a:p>
          <a:p>
            <a:r>
              <a:rPr lang="en-US" dirty="0" smtClean="0"/>
              <a:t>3D </a:t>
            </a:r>
            <a:r>
              <a:rPr lang="en-US" dirty="0" err="1" smtClean="0"/>
              <a:t>Modeller</a:t>
            </a:r>
            <a:endParaRPr lang="en-US" dirty="0" smtClean="0"/>
          </a:p>
          <a:p>
            <a:pPr lvl="1"/>
            <a:r>
              <a:rPr lang="en-US" dirty="0" smtClean="0"/>
              <a:t>Character</a:t>
            </a:r>
          </a:p>
          <a:p>
            <a:pPr lvl="1"/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1905000"/>
            <a:ext cx="38100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Texture artist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dirty="0" smtClean="0"/>
              <a:t>Animator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Motion capture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400" dirty="0" smtClean="0"/>
              <a:t>Choreograph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and Management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Audio Part</a:t>
            </a:r>
          </a:p>
          <a:p>
            <a:pPr lvl="1"/>
            <a:r>
              <a:rPr lang="en-US" dirty="0" smtClean="0"/>
              <a:t>Voice over</a:t>
            </a:r>
          </a:p>
          <a:p>
            <a:pPr lvl="1"/>
            <a:r>
              <a:rPr lang="en-US" dirty="0" smtClean="0"/>
              <a:t>Sound effect</a:t>
            </a:r>
          </a:p>
          <a:p>
            <a:pPr lvl="1"/>
            <a:r>
              <a:rPr lang="en-US" dirty="0" smtClean="0"/>
              <a:t>Music (BGM, OST)</a:t>
            </a:r>
          </a:p>
          <a:p>
            <a:r>
              <a:rPr lang="en-US" dirty="0" smtClean="0"/>
              <a:t>Management Part</a:t>
            </a:r>
          </a:p>
          <a:p>
            <a:pPr lvl="1"/>
            <a:r>
              <a:rPr lang="en-US" dirty="0" smtClean="0"/>
              <a:t>Game Producer</a:t>
            </a:r>
          </a:p>
          <a:p>
            <a:pPr lvl="2"/>
            <a:r>
              <a:rPr lang="en-US" dirty="0" smtClean="0"/>
              <a:t>Project management</a:t>
            </a:r>
          </a:p>
          <a:p>
            <a:pPr lvl="2"/>
            <a:r>
              <a:rPr lang="en-US" dirty="0" err="1" smtClean="0"/>
              <a:t>Buggeting</a:t>
            </a:r>
            <a:r>
              <a:rPr lang="en-US" dirty="0" smtClean="0"/>
              <a:t> and founding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Assurance and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Assurance</a:t>
            </a:r>
          </a:p>
          <a:p>
            <a:pPr lvl="1"/>
            <a:r>
              <a:rPr lang="en-US" dirty="0" smtClean="0"/>
              <a:t>Tester (Alpha/Beta tester)</a:t>
            </a:r>
          </a:p>
          <a:p>
            <a:pPr lvl="2"/>
            <a:r>
              <a:rPr lang="en-US" dirty="0" smtClean="0"/>
              <a:t>Attentions to details</a:t>
            </a:r>
          </a:p>
          <a:p>
            <a:pPr lvl="2"/>
            <a:r>
              <a:rPr lang="en-US" dirty="0" smtClean="0"/>
              <a:t>Communication skills</a:t>
            </a:r>
          </a:p>
          <a:p>
            <a:pPr lvl="2"/>
            <a:r>
              <a:rPr lang="en-US" dirty="0" smtClean="0"/>
              <a:t>Gaming skills</a:t>
            </a:r>
          </a:p>
          <a:p>
            <a:pPr lvl="2"/>
            <a:r>
              <a:rPr lang="en-US" dirty="0" smtClean="0"/>
              <a:t>Patience</a:t>
            </a:r>
          </a:p>
          <a:p>
            <a:r>
              <a:rPr lang="en-US" dirty="0" smtClean="0"/>
              <a:t>Game Business</a:t>
            </a:r>
          </a:p>
          <a:p>
            <a:pPr lvl="1"/>
            <a:r>
              <a:rPr lang="en-US" dirty="0" smtClean="0"/>
              <a:t>Licensing</a:t>
            </a:r>
          </a:p>
          <a:p>
            <a:pPr lvl="1"/>
            <a:r>
              <a:rPr lang="en-US" dirty="0" smtClean="0"/>
              <a:t>Sales</a:t>
            </a:r>
          </a:p>
          <a:p>
            <a:pPr lvl="1"/>
            <a:r>
              <a:rPr lang="en-US" dirty="0" smtClean="0"/>
              <a:t>Marketing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Dev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81200"/>
            <a:ext cx="790654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1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Vision Document : executive summary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game </a:t>
            </a:r>
            <a:r>
              <a:rPr lang="en-US" dirty="0" err="1" smtClean="0"/>
              <a:t>menyangkut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game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 “</a:t>
            </a:r>
            <a:r>
              <a:rPr lang="en-US" dirty="0" err="1" smtClean="0"/>
              <a:t>mereka</a:t>
            </a:r>
            <a:r>
              <a:rPr lang="en-US" dirty="0" smtClean="0"/>
              <a:t>”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“</a:t>
            </a:r>
            <a:r>
              <a:rPr lang="en-US" dirty="0" err="1" smtClean="0"/>
              <a:t>mereka</a:t>
            </a:r>
            <a:r>
              <a:rPr lang="en-US" dirty="0" smtClean="0"/>
              <a:t>” </a:t>
            </a:r>
            <a:r>
              <a:rPr lang="en-US" dirty="0" err="1" smtClean="0"/>
              <a:t>melihat</a:t>
            </a:r>
            <a:r>
              <a:rPr lang="en-US" dirty="0" smtClean="0"/>
              <a:t> demo </a:t>
            </a:r>
            <a:r>
              <a:rPr lang="en-US" dirty="0" err="1" smtClean="0"/>
              <a:t>permainan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bergerak</a:t>
            </a:r>
            <a:r>
              <a:rPr lang="en-US" dirty="0" smtClean="0"/>
              <a:t> </a:t>
            </a:r>
            <a:r>
              <a:rPr lang="en-US" dirty="0" err="1" smtClean="0"/>
              <a:t>maju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kesepakatan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Sebagai</a:t>
            </a:r>
            <a:r>
              <a:rPr lang="en-US" dirty="0" smtClean="0"/>
              <a:t> proposal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ditambahkan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, </a:t>
            </a:r>
            <a:r>
              <a:rPr lang="en-US" dirty="0" err="1" smtClean="0"/>
              <a:t>anggaran</a:t>
            </a:r>
            <a:r>
              <a:rPr lang="en-US" dirty="0" smtClean="0"/>
              <a:t>, CV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Catch the Eye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1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game idea document might contain, for example, the following set of sections:</a:t>
            </a:r>
            <a:endParaRPr lang="en-US" dirty="0" smtClean="0"/>
          </a:p>
          <a:p>
            <a:pPr lvl="1"/>
            <a:r>
              <a:rPr lang="en-GB" dirty="0" smtClean="0"/>
              <a:t>Description</a:t>
            </a:r>
            <a:endParaRPr lang="en-US" dirty="0" smtClean="0"/>
          </a:p>
          <a:p>
            <a:pPr lvl="1"/>
            <a:r>
              <a:rPr lang="en-GB" dirty="0" smtClean="0"/>
              <a:t>Why create this game?</a:t>
            </a:r>
            <a:endParaRPr lang="en-US" dirty="0" smtClean="0"/>
          </a:p>
          <a:p>
            <a:pPr lvl="1"/>
            <a:r>
              <a:rPr lang="en-GB" dirty="0" smtClean="0"/>
              <a:t>Target Audience</a:t>
            </a:r>
            <a:endParaRPr lang="en-US" dirty="0" smtClean="0"/>
          </a:p>
          <a:p>
            <a:pPr lvl="1"/>
            <a:r>
              <a:rPr lang="en-GB" dirty="0" smtClean="0"/>
              <a:t>Treatment</a:t>
            </a:r>
            <a:endParaRPr lang="en-US" dirty="0" smtClean="0"/>
          </a:p>
          <a:p>
            <a:pPr lvl="1"/>
            <a:r>
              <a:rPr lang="en-GB" dirty="0" smtClean="0"/>
              <a:t>Key Ideas</a:t>
            </a:r>
            <a:endParaRPr lang="en-US" dirty="0" smtClean="0"/>
          </a:p>
          <a:p>
            <a:pPr lvl="1"/>
            <a:r>
              <a:rPr lang="en-GB" dirty="0" smtClean="0"/>
              <a:t>(Marketing)</a:t>
            </a:r>
            <a:endParaRPr lang="en-US" dirty="0" smtClean="0"/>
          </a:p>
          <a:p>
            <a:pPr lvl="1"/>
            <a:r>
              <a:rPr lang="en-GB" dirty="0" smtClean="0"/>
              <a:t>(Technical Requirements)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sz="1800" dirty="0" err="1" smtClean="0"/>
              <a:t>Sumber</a:t>
            </a:r>
            <a:r>
              <a:rPr lang="en-US" sz="1800" dirty="0" smtClean="0"/>
              <a:t> : </a:t>
            </a:r>
            <a:r>
              <a:rPr lang="en-US" sz="1800" i="1" dirty="0" smtClean="0">
                <a:hlinkClick r:id="rId2" action="ppaction://hlinkfile"/>
              </a:rPr>
              <a:t>ludocraft.oulu.fi/</a:t>
            </a:r>
            <a:r>
              <a:rPr lang="en-US" sz="1800" i="1" dirty="0" err="1" smtClean="0">
                <a:hlinkClick r:id="rId2" action="ppaction://hlinkfile"/>
              </a:rPr>
              <a:t>edu</a:t>
            </a:r>
            <a:r>
              <a:rPr lang="en-US" sz="1800" i="1" dirty="0" smtClean="0">
                <a:hlinkClick r:id="rId2" action="ppaction://hlinkfile"/>
              </a:rPr>
              <a:t>/</a:t>
            </a:r>
            <a:r>
              <a:rPr lang="en-US" sz="1800" i="1" dirty="0" err="1" smtClean="0">
                <a:hlinkClick r:id="rId2" action="ppaction://hlinkfile"/>
              </a:rPr>
              <a:t>pvy</a:t>
            </a:r>
            <a:r>
              <a:rPr lang="en-US" sz="1800" i="1" dirty="0" smtClean="0">
                <a:hlinkClick r:id="rId2" action="ppaction://hlinkfile"/>
              </a:rPr>
              <a:t>/</a:t>
            </a:r>
            <a:r>
              <a:rPr lang="en-US" sz="1800" b="1" i="1" dirty="0" smtClean="0">
                <a:hlinkClick r:id="rId2" action="ppaction://hlinkfile"/>
              </a:rPr>
              <a:t>Game</a:t>
            </a:r>
            <a:r>
              <a:rPr lang="en-US" sz="1800" i="1" dirty="0" smtClean="0">
                <a:hlinkClick r:id="rId2" action="ppaction://hlinkfile"/>
              </a:rPr>
              <a:t>_</a:t>
            </a:r>
            <a:r>
              <a:rPr lang="en-US" sz="1800" b="1" i="1" dirty="0" smtClean="0">
                <a:hlinkClick r:id="rId2" action="ppaction://hlinkfile"/>
              </a:rPr>
              <a:t>Idea</a:t>
            </a:r>
            <a:r>
              <a:rPr lang="en-US" sz="1800" i="1" dirty="0" smtClean="0">
                <a:hlinkClick r:id="rId2" action="ppaction://hlinkfile"/>
              </a:rPr>
              <a:t>_in_Brief.doc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 : Pre-Production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 Gathering : </a:t>
            </a:r>
          </a:p>
          <a:p>
            <a:pPr lvl="1"/>
            <a:r>
              <a:rPr lang="en-US" dirty="0" err="1" smtClean="0"/>
              <a:t>Kreatif</a:t>
            </a:r>
            <a:r>
              <a:rPr lang="en-US" dirty="0" smtClean="0"/>
              <a:t>/</a:t>
            </a:r>
            <a:r>
              <a:rPr lang="en-US" dirty="0" err="1" smtClean="0"/>
              <a:t>lisensi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star trek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fungsional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Teknis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shipping, lower system requirement, console</a:t>
            </a:r>
            <a:endParaRPr lang="en-US" dirty="0" smtClean="0"/>
          </a:p>
          <a:p>
            <a:pPr lvl="1"/>
            <a:r>
              <a:rPr lang="en-US" dirty="0" err="1" smtClean="0"/>
              <a:t>fiskal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temporal requirement.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 : Pre-Production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Document </a:t>
            </a:r>
            <a:r>
              <a:rPr lang="en-US" dirty="0" smtClean="0">
                <a:sym typeface="Wingdings" pitchFamily="2" charset="2"/>
              </a:rPr>
              <a:t> UML</a:t>
            </a:r>
            <a:endParaRPr lang="en-US" dirty="0" smtClean="0"/>
          </a:p>
          <a:p>
            <a:r>
              <a:rPr lang="en-US" dirty="0" smtClean="0"/>
              <a:t>Technical Design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3 :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Coding</a:t>
            </a:r>
          </a:p>
          <a:p>
            <a:r>
              <a:rPr lang="en-US" dirty="0" smtClean="0"/>
              <a:t>Art Assets : (Sound effect, Voice-over, Music theme, Weapon, Gear, Spell, Character model, Environment model, Animation matrix, AI behaviors, Mission, Cut scene, Physics scripting)</a:t>
            </a:r>
          </a:p>
          <a:p>
            <a:r>
              <a:rPr lang="en-US" dirty="0" smtClean="0"/>
              <a:t>Outsourcing : 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3 :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Testing (Alpha/Beta Test)</a:t>
            </a:r>
          </a:p>
          <a:p>
            <a:pPr lvl="1"/>
            <a:r>
              <a:rPr lang="en-US" dirty="0" smtClean="0"/>
              <a:t>first playable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sv-SE" dirty="0" smtClean="0"/>
              <a:t>semua unsur utama gameplay secara fungsional dapat dimainkan</a:t>
            </a:r>
            <a:endParaRPr lang="en-US" dirty="0" smtClean="0"/>
          </a:p>
          <a:p>
            <a:pPr lvl="1"/>
            <a:r>
              <a:rPr lang="en-US" dirty="0" smtClean="0"/>
              <a:t>Alpha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game </a:t>
            </a:r>
            <a:r>
              <a:rPr lang="en-US" dirty="0" err="1" smtClean="0"/>
              <a:t>lengkap</a:t>
            </a:r>
            <a:r>
              <a:rPr lang="en-US" dirty="0" smtClean="0"/>
              <a:t> </a:t>
            </a:r>
            <a:r>
              <a:rPr lang="en-US" dirty="0" err="1" smtClean="0"/>
              <a:t>dibangun</a:t>
            </a:r>
            <a:r>
              <a:rPr lang="en-US" dirty="0" smtClean="0"/>
              <a:t>. Programmer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, 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membersihkan</a:t>
            </a:r>
            <a:r>
              <a:rPr lang="en-US" dirty="0" smtClean="0"/>
              <a:t> code base. Group alpha testing (marketing).</a:t>
            </a:r>
          </a:p>
          <a:p>
            <a:pPr lvl="1"/>
            <a:r>
              <a:rPr lang="en-US" dirty="0" smtClean="0"/>
              <a:t>Beta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game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bug yang </a:t>
            </a:r>
            <a:r>
              <a:rPr lang="en-US" dirty="0" err="1" smtClean="0"/>
              <a:t>dikenali</a:t>
            </a:r>
            <a:r>
              <a:rPr lang="en-US" dirty="0" smtClean="0"/>
              <a:t>. </a:t>
            </a:r>
            <a:r>
              <a:rPr lang="en-US" dirty="0" err="1" smtClean="0"/>
              <a:t>Antara</a:t>
            </a:r>
            <a:r>
              <a:rPr lang="en-US" dirty="0" smtClean="0"/>
              <a:t> alpha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betha</a:t>
            </a:r>
            <a:r>
              <a:rPr lang="en-US" dirty="0" smtClean="0"/>
              <a:t>,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game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stabil</a:t>
            </a:r>
            <a:r>
              <a:rPr lang="en-US" dirty="0" smtClean="0"/>
              <a:t>, </a:t>
            </a:r>
            <a:r>
              <a:rPr lang="en-US" dirty="0" err="1" smtClean="0"/>
              <a:t>memperbaiki</a:t>
            </a:r>
            <a:r>
              <a:rPr lang="en-US" dirty="0" smtClean="0"/>
              <a:t> crash bug. </a:t>
            </a:r>
            <a:r>
              <a:rPr lang="en-US" dirty="0" err="1" smtClean="0"/>
              <a:t>rencanakan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 beta test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bertahap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Final Release</a:t>
            </a:r>
          </a:p>
          <a:p>
            <a:r>
              <a:rPr lang="en-US" dirty="0" smtClean="0"/>
              <a:t>Bonus Stage :</a:t>
            </a:r>
          </a:p>
          <a:p>
            <a:pPr lvl="1"/>
            <a:r>
              <a:rPr lang="en-US" dirty="0" smtClean="0"/>
              <a:t>Patch / bug fixed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in Game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Production</a:t>
            </a:r>
          </a:p>
          <a:p>
            <a:pPr lvl="1"/>
            <a:r>
              <a:rPr lang="en-US" dirty="0" smtClean="0"/>
              <a:t>Design Part</a:t>
            </a:r>
          </a:p>
          <a:p>
            <a:pPr lvl="1"/>
            <a:r>
              <a:rPr lang="en-US" dirty="0" smtClean="0"/>
              <a:t>Programming Part</a:t>
            </a:r>
          </a:p>
          <a:p>
            <a:pPr lvl="1"/>
            <a:r>
              <a:rPr lang="en-US" dirty="0" smtClean="0"/>
              <a:t>Art Part</a:t>
            </a:r>
          </a:p>
          <a:p>
            <a:pPr lvl="1"/>
            <a:r>
              <a:rPr lang="en-US" dirty="0" smtClean="0"/>
              <a:t>Audio Part</a:t>
            </a:r>
          </a:p>
          <a:p>
            <a:pPr lvl="1"/>
            <a:r>
              <a:rPr lang="en-US" dirty="0" smtClean="0"/>
              <a:t>Management Part</a:t>
            </a:r>
          </a:p>
          <a:p>
            <a:r>
              <a:rPr lang="en-US" dirty="0" smtClean="0"/>
              <a:t>Quality Assurance</a:t>
            </a:r>
          </a:p>
          <a:p>
            <a:r>
              <a:rPr lang="en-US" dirty="0" smtClean="0"/>
              <a:t>Game Business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424</TotalTime>
  <Words>471</Words>
  <Application>Microsoft Office PowerPoint</Application>
  <PresentationFormat>On-screen Show (4:3)</PresentationFormat>
  <Paragraphs>113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Urban</vt:lpstr>
      <vt:lpstr>Game Development Process</vt:lpstr>
      <vt:lpstr>Game Dev Overview</vt:lpstr>
      <vt:lpstr>Stage 1 Idea</vt:lpstr>
      <vt:lpstr>Stage 1 Idea</vt:lpstr>
      <vt:lpstr>Stage 2 : Pre-Production</vt:lpstr>
      <vt:lpstr>Stage 2 : Pre-Production</vt:lpstr>
      <vt:lpstr>Stage 3 : Production</vt:lpstr>
      <vt:lpstr>Stage 3 : Production</vt:lpstr>
      <vt:lpstr>Job in Game Development</vt:lpstr>
      <vt:lpstr>Design Part</vt:lpstr>
      <vt:lpstr>Design Part</vt:lpstr>
      <vt:lpstr>Programming Part</vt:lpstr>
      <vt:lpstr>Programming Part</vt:lpstr>
      <vt:lpstr>Art Part</vt:lpstr>
      <vt:lpstr>Audio and Management Part</vt:lpstr>
      <vt:lpstr>Quality Assurance and Business</vt:lpstr>
    </vt:vector>
  </TitlesOfParts>
  <Company>ITTelkom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Development Process</dc:title>
  <dc:creator>Agung Toto</dc:creator>
  <cp:lastModifiedBy>river</cp:lastModifiedBy>
  <cp:revision>36</cp:revision>
  <dcterms:created xsi:type="dcterms:W3CDTF">2009-09-01T03:21:16Z</dcterms:created>
  <dcterms:modified xsi:type="dcterms:W3CDTF">2011-09-18T06:26:01Z</dcterms:modified>
</cp:coreProperties>
</file>