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64" r:id="rId14"/>
    <p:sldId id="274" r:id="rId15"/>
    <p:sldId id="261" r:id="rId16"/>
    <p:sldId id="262" r:id="rId17"/>
    <p:sldId id="263" r:id="rId18"/>
    <p:sldId id="275" r:id="rId19"/>
    <p:sldId id="276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&amp; </a:t>
            </a:r>
            <a:r>
              <a:rPr lang="en-US" dirty="0" err="1" smtClean="0"/>
              <a:t>Operasi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omic Sans MS" pitchFamily="66" charset="0"/>
              </a:rPr>
              <a:t>pwd</a:t>
            </a:r>
            <a:r>
              <a:rPr lang="en-US" sz="2400" dirty="0" smtClean="0">
                <a:latin typeface="Comic Sans MS" pitchFamily="66" charset="0"/>
              </a:rPr>
              <a:t>: Present Working Directory,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informasi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aktif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saat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pwd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pwd</a:t>
            </a: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/home/very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rm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Menghapus</a:t>
            </a:r>
            <a:r>
              <a:rPr lang="en-US" sz="2400" dirty="0" smtClean="0">
                <a:latin typeface="Comic Sans MS" pitchFamily="66" charset="0"/>
              </a:rPr>
              <a:t> file/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Syntax : </a:t>
            </a:r>
            <a:r>
              <a:rPr lang="en-US" sz="2400" dirty="0" err="1" smtClean="0">
                <a:latin typeface="Comic Sans MS" pitchFamily="66" charset="0"/>
              </a:rPr>
              <a:t>rm</a:t>
            </a:r>
            <a:r>
              <a:rPr lang="en-US" sz="2400" dirty="0" smtClean="0">
                <a:latin typeface="Comic Sans MS" pitchFamily="66" charset="0"/>
              </a:rPr>
              <a:t> [options] </a:t>
            </a:r>
            <a:r>
              <a:rPr lang="en-US" sz="2400" dirty="0" err="1" smtClean="0">
                <a:latin typeface="Comic Sans MS" pitchFamily="66" charset="0"/>
              </a:rPr>
              <a:t>nama_file_atau_direktori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rm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-v index.html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removed  ‘index.html’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>
                <a:latin typeface="Comic Sans MS" pitchFamily="66" charset="0"/>
              </a:rPr>
              <a:t>rmdir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Menghapus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rmdir</a:t>
            </a:r>
            <a:r>
              <a:rPr lang="en-US" sz="2400" dirty="0" smtClean="0">
                <a:latin typeface="Comic Sans MS" pitchFamily="66" charset="0"/>
              </a:rPr>
              <a:t> [options]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 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rmdir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praktikum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/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nn-NO" sz="2400" b="1" dirty="0" smtClean="0">
                <a:latin typeface="Comic Sans MS" pitchFamily="66" charset="0"/>
              </a:rPr>
              <a:t>uname</a:t>
            </a:r>
            <a:r>
              <a:rPr lang="nn-NO" sz="2400" dirty="0" smtClean="0">
                <a:latin typeface="Comic Sans MS" pitchFamily="66" charset="0"/>
              </a:rPr>
              <a:t>:  Menampilkan informasi Sistem Operasi.</a:t>
            </a:r>
          </a:p>
          <a:p>
            <a:pPr>
              <a:buNone/>
            </a:pPr>
            <a:r>
              <a:rPr lang="nn-NO" sz="2400" dirty="0" smtClean="0">
                <a:latin typeface="Comic Sans MS" pitchFamily="66" charset="0"/>
              </a:rPr>
              <a:t>	</a:t>
            </a:r>
            <a:r>
              <a:rPr lang="nn-NO" sz="2400" u="sng" dirty="0" smtClean="0">
                <a:latin typeface="Comic Sans MS" pitchFamily="66" charset="0"/>
              </a:rPr>
              <a:t>Syntax</a:t>
            </a:r>
            <a:r>
              <a:rPr lang="nn-NO" sz="2400" dirty="0" smtClean="0">
                <a:latin typeface="Comic Sans MS" pitchFamily="66" charset="0"/>
              </a:rPr>
              <a:t> : uname</a:t>
            </a:r>
          </a:p>
          <a:p>
            <a:pPr>
              <a:buNone/>
            </a:pPr>
            <a:endParaRPr lang="nn-NO" sz="2400" dirty="0" smtClean="0">
              <a:latin typeface="Comic Sans MS" pitchFamily="66" charset="0"/>
            </a:endParaRPr>
          </a:p>
          <a:p>
            <a:r>
              <a:rPr lang="en-US" sz="2400" b="1" dirty="0" smtClean="0">
                <a:latin typeface="Comic Sans MS" pitchFamily="66" charset="0"/>
              </a:rPr>
              <a:t>who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informasi</a:t>
            </a:r>
            <a:r>
              <a:rPr lang="en-US" sz="2400" dirty="0" smtClean="0">
                <a:latin typeface="Comic Sans MS" pitchFamily="66" charset="0"/>
              </a:rPr>
              <a:t> user yang </a:t>
            </a:r>
            <a:r>
              <a:rPr lang="en-US" sz="2400" dirty="0" err="1" smtClean="0">
                <a:latin typeface="Comic Sans MS" pitchFamily="66" charset="0"/>
              </a:rPr>
              <a:t>sedang</a:t>
            </a:r>
            <a:r>
              <a:rPr lang="en-US" sz="2400" dirty="0" smtClean="0">
                <a:latin typeface="Comic Sans MS" pitchFamily="66" charset="0"/>
              </a:rPr>
              <a:t> login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sistem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who</a:t>
            </a:r>
          </a:p>
          <a:p>
            <a:pPr>
              <a:buNone/>
            </a:pP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whoami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informasi</a:t>
            </a:r>
            <a:r>
              <a:rPr lang="en-US" sz="2400" dirty="0" smtClean="0">
                <a:latin typeface="Comic Sans MS" pitchFamily="66" charset="0"/>
              </a:rPr>
              <a:t> user yang </a:t>
            </a:r>
            <a:r>
              <a:rPr lang="en-US" sz="2400" dirty="0" err="1" smtClean="0">
                <a:latin typeface="Comic Sans MS" pitchFamily="66" charset="0"/>
              </a:rPr>
              <a:t>digunakan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whoami</a:t>
            </a: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 PROSES I/O Linux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mic Sans MS" pitchFamily="66" charset="0"/>
              </a:rPr>
              <a:t>Sebuah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memerlukan</a:t>
            </a:r>
            <a:r>
              <a:rPr lang="en-US" dirty="0" smtClean="0">
                <a:latin typeface="Comic Sans MS" pitchFamily="66" charset="0"/>
              </a:rPr>
              <a:t> Input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Output.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Instruksi</a:t>
            </a:r>
            <a:r>
              <a:rPr lang="en-US" dirty="0" smtClean="0">
                <a:latin typeface="Comic Sans MS" pitchFamily="66" charset="0"/>
              </a:rPr>
              <a:t>  (command) yang </a:t>
            </a:r>
            <a:r>
              <a:rPr lang="en-US" dirty="0" err="1" smtClean="0">
                <a:latin typeface="Comic Sans MS" pitchFamily="66" charset="0"/>
              </a:rPr>
              <a:t>diberikan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Linux </a:t>
            </a:r>
            <a:r>
              <a:rPr lang="en-US" dirty="0" err="1" smtClean="0">
                <a:latin typeface="Comic Sans MS" pitchFamily="66" charset="0"/>
              </a:rPr>
              <a:t>melalui</a:t>
            </a:r>
            <a:r>
              <a:rPr lang="en-US" dirty="0" smtClean="0">
                <a:latin typeface="Comic Sans MS" pitchFamily="66" charset="0"/>
              </a:rPr>
              <a:t> Shell </a:t>
            </a:r>
            <a:r>
              <a:rPr lang="en-US" dirty="0" err="1" smtClean="0">
                <a:latin typeface="Comic Sans MS" pitchFamily="66" charset="0"/>
              </a:rPr>
              <a:t>disebut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sebagai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eksekusi</a:t>
            </a:r>
            <a:r>
              <a:rPr lang="en-US" dirty="0" smtClean="0">
                <a:latin typeface="Comic Sans MS" pitchFamily="66" charset="0"/>
              </a:rPr>
              <a:t> program yang </a:t>
            </a:r>
            <a:r>
              <a:rPr lang="en-US" dirty="0" err="1" smtClean="0">
                <a:latin typeface="Comic Sans MS" pitchFamily="66" charset="0"/>
              </a:rPr>
              <a:t>selanjutnya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disebut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.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Setiap</a:t>
            </a:r>
            <a:r>
              <a:rPr lang="en-US" dirty="0" smtClean="0">
                <a:latin typeface="Comic Sans MS" pitchFamily="66" charset="0"/>
              </a:rPr>
              <a:t>  kali  </a:t>
            </a:r>
            <a:r>
              <a:rPr lang="en-US" dirty="0" err="1" smtClean="0">
                <a:latin typeface="Comic Sans MS" pitchFamily="66" charset="0"/>
              </a:rPr>
              <a:t>instruksi</a:t>
            </a:r>
            <a:r>
              <a:rPr lang="en-US" dirty="0" smtClean="0">
                <a:latin typeface="Comic Sans MS" pitchFamily="66" charset="0"/>
              </a:rPr>
              <a:t>  </a:t>
            </a:r>
            <a:r>
              <a:rPr lang="en-US" dirty="0" err="1" smtClean="0">
                <a:latin typeface="Comic Sans MS" pitchFamily="66" charset="0"/>
              </a:rPr>
              <a:t>diberikan</a:t>
            </a:r>
            <a:r>
              <a:rPr lang="en-US" dirty="0" smtClean="0">
                <a:latin typeface="Comic Sans MS" pitchFamily="66" charset="0"/>
              </a:rPr>
              <a:t>,  </a:t>
            </a:r>
            <a:r>
              <a:rPr lang="en-US" dirty="0" err="1" smtClean="0">
                <a:latin typeface="Comic Sans MS" pitchFamily="66" charset="0"/>
              </a:rPr>
              <a:t>maka</a:t>
            </a:r>
            <a:r>
              <a:rPr lang="en-US" dirty="0" smtClean="0">
                <a:latin typeface="Comic Sans MS" pitchFamily="66" charset="0"/>
              </a:rPr>
              <a:t>  Linux  kernel  </a:t>
            </a:r>
            <a:r>
              <a:rPr lang="en-US" dirty="0" err="1" smtClean="0">
                <a:latin typeface="Comic Sans MS" pitchFamily="66" charset="0"/>
              </a:rPr>
              <a:t>akan</a:t>
            </a:r>
            <a:r>
              <a:rPr lang="en-US" dirty="0" smtClean="0">
                <a:latin typeface="Comic Sans MS" pitchFamily="66" charset="0"/>
              </a:rPr>
              <a:t>  </a:t>
            </a:r>
            <a:r>
              <a:rPr lang="en-US" dirty="0" err="1" smtClean="0">
                <a:latin typeface="Comic Sans MS" pitchFamily="66" charset="0"/>
              </a:rPr>
              <a:t>menciptakan</a:t>
            </a:r>
            <a:r>
              <a:rPr lang="en-US" dirty="0" smtClean="0">
                <a:latin typeface="Comic Sans MS" pitchFamily="66" charset="0"/>
              </a:rPr>
              <a:t>  </a:t>
            </a:r>
            <a:r>
              <a:rPr lang="en-US" dirty="0" err="1" smtClean="0">
                <a:latin typeface="Comic Sans MS" pitchFamily="66" charset="0"/>
              </a:rPr>
              <a:t>sebuah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memberikan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nomor</a:t>
            </a:r>
            <a:r>
              <a:rPr lang="en-US" dirty="0" smtClean="0">
                <a:latin typeface="Comic Sans MS" pitchFamily="66" charset="0"/>
              </a:rPr>
              <a:t> PID (Process Identity).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06798"/>
            <a:ext cx="6934200" cy="112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0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Konteks</a:t>
            </a:r>
            <a:r>
              <a:rPr lang="en-US" dirty="0" smtClean="0"/>
              <a:t> input/output Linux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2088"/>
            <a:ext cx="8229600" cy="2648712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Keyboard (input) </a:t>
            </a:r>
          </a:p>
          <a:p>
            <a:r>
              <a:rPr lang="en-US" dirty="0" err="1" smtClean="0">
                <a:latin typeface="Comic Sans MS" pitchFamily="66" charset="0"/>
              </a:rPr>
              <a:t>Layar</a:t>
            </a:r>
            <a:r>
              <a:rPr lang="en-US" dirty="0" smtClean="0">
                <a:latin typeface="Comic Sans MS" pitchFamily="66" charset="0"/>
              </a:rPr>
              <a:t> (output) </a:t>
            </a:r>
          </a:p>
          <a:p>
            <a:r>
              <a:rPr lang="en-US" dirty="0" smtClean="0">
                <a:latin typeface="Comic Sans MS" pitchFamily="66" charset="0"/>
              </a:rPr>
              <a:t>Files </a:t>
            </a:r>
          </a:p>
          <a:p>
            <a:r>
              <a:rPr lang="en-US" dirty="0" err="1" smtClean="0">
                <a:latin typeface="Comic Sans MS" pitchFamily="66" charset="0"/>
              </a:rPr>
              <a:t>Struktur</a:t>
            </a:r>
            <a:r>
              <a:rPr lang="en-US" dirty="0" smtClean="0">
                <a:latin typeface="Comic Sans MS" pitchFamily="66" charset="0"/>
              </a:rPr>
              <a:t> data kernel </a:t>
            </a:r>
          </a:p>
          <a:p>
            <a:r>
              <a:rPr lang="en-US" dirty="0" err="1" smtClean="0">
                <a:latin typeface="Comic Sans MS" pitchFamily="66" charset="0"/>
              </a:rPr>
              <a:t>Peralatan</a:t>
            </a:r>
            <a:r>
              <a:rPr lang="en-US" dirty="0" smtClean="0">
                <a:latin typeface="Comic Sans MS" pitchFamily="66" charset="0"/>
              </a:rPr>
              <a:t> I/O </a:t>
            </a:r>
            <a:r>
              <a:rPr lang="en-US" dirty="0" err="1" smtClean="0">
                <a:latin typeface="Comic Sans MS" pitchFamily="66" charset="0"/>
              </a:rPr>
              <a:t>lainnya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misalnya</a:t>
            </a:r>
            <a:r>
              <a:rPr lang="en-US" dirty="0" smtClean="0">
                <a:latin typeface="Comic Sans MS" pitchFamily="66" charset="0"/>
              </a:rPr>
              <a:t> Network)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46750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>
                <a:latin typeface="Comic Sans MS" pitchFamily="66" charset="0"/>
              </a:rPr>
              <a:t>Linux </a:t>
            </a:r>
            <a:r>
              <a:rPr lang="en-US" sz="1800" dirty="0" err="1" smtClean="0">
                <a:latin typeface="Comic Sans MS" pitchFamily="66" charset="0"/>
              </a:rPr>
              <a:t>berkomunikasi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dengan</a:t>
            </a:r>
            <a:r>
              <a:rPr lang="en-US" sz="1800" dirty="0" smtClean="0">
                <a:latin typeface="Comic Sans MS" pitchFamily="66" charset="0"/>
              </a:rPr>
              <a:t> file </a:t>
            </a:r>
            <a:r>
              <a:rPr lang="en-US" sz="1800" dirty="0" err="1" smtClean="0">
                <a:latin typeface="Comic Sans MS" pitchFamily="66" charset="0"/>
              </a:rPr>
              <a:t>melalui</a:t>
            </a:r>
            <a:r>
              <a:rPr lang="en-US" sz="1800" dirty="0" smtClean="0">
                <a:latin typeface="Comic Sans MS" pitchFamily="66" charset="0"/>
              </a:rPr>
              <a:t>  file descriptor yang </a:t>
            </a:r>
            <a:r>
              <a:rPr lang="en-US" sz="1800" dirty="0" err="1" smtClean="0">
                <a:latin typeface="Comic Sans MS" pitchFamily="66" charset="0"/>
              </a:rPr>
              <a:t>direpresentasikan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melalui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angka</a:t>
            </a:r>
            <a:r>
              <a:rPr lang="en-US" sz="1800" dirty="0" smtClean="0">
                <a:latin typeface="Comic Sans MS" pitchFamily="66" charset="0"/>
              </a:rPr>
              <a:t> yang </a:t>
            </a:r>
            <a:r>
              <a:rPr lang="en-US" sz="1800" dirty="0" err="1" smtClean="0">
                <a:latin typeface="Comic Sans MS" pitchFamily="66" charset="0"/>
              </a:rPr>
              <a:t>dimulai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dari</a:t>
            </a:r>
            <a:r>
              <a:rPr lang="en-US" sz="1800" dirty="0" smtClean="0">
                <a:latin typeface="Comic Sans MS" pitchFamily="66" charset="0"/>
              </a:rPr>
              <a:t> 0, 1, 2 </a:t>
            </a:r>
            <a:r>
              <a:rPr lang="en-US" sz="1800" dirty="0" err="1" smtClean="0">
                <a:latin typeface="Comic Sans MS" pitchFamily="66" charset="0"/>
              </a:rPr>
              <a:t>dan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seterusnya</a:t>
            </a:r>
            <a:r>
              <a:rPr lang="en-US" sz="1800" dirty="0" smtClean="0">
                <a:latin typeface="Comic Sans MS" pitchFamily="66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latin typeface="Comic Sans MS" pitchFamily="66" charset="0"/>
              </a:rPr>
              <a:t>Tiga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buah</a:t>
            </a:r>
            <a:r>
              <a:rPr lang="en-US" sz="1800" dirty="0" smtClean="0">
                <a:latin typeface="Comic Sans MS" pitchFamily="66" charset="0"/>
              </a:rPr>
              <a:t> file descriptor </a:t>
            </a:r>
            <a:r>
              <a:rPr lang="en-US" sz="1800" dirty="0" err="1" smtClean="0">
                <a:latin typeface="Comic Sans MS" pitchFamily="66" charset="0"/>
              </a:rPr>
              <a:t>standar</a:t>
            </a:r>
            <a:r>
              <a:rPr lang="en-US" sz="1800" dirty="0" smtClean="0">
                <a:latin typeface="Comic Sans MS" pitchFamily="66" charset="0"/>
              </a:rPr>
              <a:t> yang </a:t>
            </a:r>
            <a:r>
              <a:rPr lang="en-US" sz="1800" dirty="0" err="1" smtClean="0">
                <a:latin typeface="Comic Sans MS" pitchFamily="66" charset="0"/>
              </a:rPr>
              <a:t>diciptakan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oleh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proses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adalah</a:t>
            </a:r>
            <a:r>
              <a:rPr lang="en-US" sz="1800" dirty="0" smtClean="0">
                <a:latin typeface="Comic Sans MS" pitchFamily="66" charset="0"/>
              </a:rPr>
              <a:t> : 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0   =  keyboard (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input) 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1   =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layar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output) 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2   =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layar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error) </a:t>
            </a:r>
          </a:p>
          <a:p>
            <a:pPr lvl="1">
              <a:lnSpc>
                <a:spcPct val="120000"/>
              </a:lnSpc>
              <a:buNone/>
            </a:pPr>
            <a:endParaRPr lang="en-US" sz="1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1313" lvl="1" indent="-26988">
              <a:lnSpc>
                <a:spcPct val="12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Linux  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membedakan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antara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peralatan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  hardware  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  file,   Linux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memanipulasi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peralatan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hardware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sama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file.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624359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Pembelokan</a:t>
            </a:r>
            <a:r>
              <a:rPr lang="en-US" dirty="0" smtClean="0"/>
              <a:t> (Redirection)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>
                <a:latin typeface="Comic Sans MS" pitchFamily="66" charset="0"/>
              </a:rPr>
              <a:t>Pembelokan</a:t>
            </a:r>
            <a:r>
              <a:rPr lang="en-US" dirty="0" smtClean="0">
                <a:latin typeface="Comic Sans MS" pitchFamily="66" charset="0"/>
              </a:rPr>
              <a:t>  </a:t>
            </a:r>
            <a:r>
              <a:rPr lang="en-US" dirty="0" err="1" smtClean="0">
                <a:latin typeface="Comic Sans MS" pitchFamily="66" charset="0"/>
              </a:rPr>
              <a:t>dilakukan</a:t>
            </a:r>
            <a:r>
              <a:rPr lang="en-US" dirty="0" smtClean="0">
                <a:latin typeface="Comic Sans MS" pitchFamily="66" charset="0"/>
              </a:rPr>
              <a:t> 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 standard    input,  output 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 error,  </a:t>
            </a:r>
            <a:r>
              <a:rPr lang="en-US" dirty="0" err="1" smtClean="0">
                <a:latin typeface="Comic Sans MS" pitchFamily="66" charset="0"/>
              </a:rPr>
              <a:t>yaitu</a:t>
            </a:r>
            <a:r>
              <a:rPr lang="en-US" dirty="0" smtClean="0">
                <a:latin typeface="Comic Sans MS" pitchFamily="66" charset="0"/>
              </a:rPr>
              <a:t> 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mengalihkan</a:t>
            </a:r>
            <a:r>
              <a:rPr lang="en-US" dirty="0" smtClean="0">
                <a:latin typeface="Comic Sans MS" pitchFamily="66" charset="0"/>
              </a:rPr>
              <a:t> file descriptor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0, 1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2.  </a:t>
            </a:r>
            <a:r>
              <a:rPr lang="en-US" dirty="0" err="1" smtClean="0">
                <a:latin typeface="Comic Sans MS" pitchFamily="66" charset="0"/>
              </a:rPr>
              <a:t>Simbol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pembelokan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: </a:t>
            </a:r>
          </a:p>
          <a:p>
            <a:pPr algn="just">
              <a:buNone/>
            </a:pPr>
            <a:endParaRPr lang="en-US" dirty="0" smtClean="0">
              <a:latin typeface="Comic Sans MS" pitchFamily="66" charset="0"/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0&lt;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 &lt;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pengganti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standard input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1&gt; 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 &gt;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pengganti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standard output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2&gt; </a:t>
            </a:r>
          </a:p>
          <a:p>
            <a:pPr lvl="1" algn="just"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 algn="just">
              <a:buNone/>
            </a:pPr>
            <a:r>
              <a:rPr lang="en-US" u="sng" dirty="0" err="1" smtClean="0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cat 1&gt; myfile.txt 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teks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saya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simpan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Ke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file myfile.txt</a:t>
            </a:r>
          </a:p>
          <a:p>
            <a:pPr lvl="1" algn="just"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 algn="just"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 algn="just"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Pipa</a:t>
            </a:r>
            <a:r>
              <a:rPr lang="en-US" dirty="0" smtClean="0"/>
              <a:t> (Pipeline)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latin typeface="Comic Sans MS" pitchFamily="66" charset="0"/>
              </a:rPr>
              <a:t>Mekanisme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pipa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digunakan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sebagai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alat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komunikasi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antar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proses</a:t>
            </a:r>
            <a:r>
              <a:rPr lang="en-US" dirty="0" smtClean="0">
                <a:latin typeface="Comic Sans MS" pitchFamily="66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mic Sans MS" pitchFamily="66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sz="2600" dirty="0" smtClean="0">
                <a:latin typeface="Comic Sans MS" pitchFamily="66" charset="0"/>
              </a:rPr>
              <a:t>Input ⇒ Proses1 ⇒ Output = Input ⇒ Proses2 ⇒ Output </a:t>
            </a:r>
            <a:r>
              <a:rPr lang="en-US" sz="2200" dirty="0" smtClean="0">
                <a:latin typeface="Comic Sans MS" pitchFamily="66" charset="0"/>
              </a:rPr>
              <a:t>     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1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menghasilkan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output  yang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selanjutnya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sebagai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input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oleh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2.  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Hubungan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output  input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dinamakan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pipa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,  yang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menghubungkan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1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Proses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2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dinyatakan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symbol “|”. </a:t>
            </a:r>
          </a:p>
          <a:p>
            <a:pPr algn="ctr">
              <a:lnSpc>
                <a:spcPct val="120000"/>
              </a:lnSpc>
              <a:buNone/>
            </a:pPr>
            <a:r>
              <a:rPr lang="en-US" dirty="0" smtClean="0">
                <a:latin typeface="Comic Sans MS" pitchFamily="66" charset="0"/>
              </a:rPr>
              <a:t>	Proses1   |  Proses2 </a:t>
            </a:r>
          </a:p>
          <a:p>
            <a:pPr>
              <a:lnSpc>
                <a:spcPct val="120000"/>
              </a:lnSpc>
              <a:buNone/>
            </a:pPr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: 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Comic Sans MS" pitchFamily="66" charset="0"/>
              </a:rPr>
              <a:t>$ </a:t>
            </a:r>
            <a:r>
              <a:rPr lang="en-US" dirty="0" err="1" smtClean="0">
                <a:latin typeface="Comic Sans MS" pitchFamily="66" charset="0"/>
              </a:rPr>
              <a:t>ls</a:t>
            </a:r>
            <a:r>
              <a:rPr lang="en-US" dirty="0" smtClean="0">
                <a:latin typeface="Comic Sans MS" pitchFamily="66" charset="0"/>
              </a:rPr>
              <a:t> –l /etc | more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Filter  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  </a:t>
            </a:r>
            <a:r>
              <a:rPr lang="en-US" sz="2400" dirty="0" err="1" smtClean="0">
                <a:latin typeface="Comic Sans MS" pitchFamily="66" charset="0"/>
              </a:rPr>
              <a:t>utilitas</a:t>
            </a:r>
            <a:r>
              <a:rPr lang="en-US" sz="2400" dirty="0" smtClean="0">
                <a:latin typeface="Comic Sans MS" pitchFamily="66" charset="0"/>
              </a:rPr>
              <a:t>   Linux   yang  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  </a:t>
            </a:r>
            <a:r>
              <a:rPr lang="en-US" sz="2400" dirty="0" err="1" smtClean="0">
                <a:latin typeface="Comic Sans MS" pitchFamily="66" charset="0"/>
              </a:rPr>
              <a:t>memproses</a:t>
            </a:r>
            <a:r>
              <a:rPr lang="en-US" sz="2400" dirty="0" smtClean="0">
                <a:latin typeface="Comic Sans MS" pitchFamily="66" charset="0"/>
              </a:rPr>
              <a:t>   standard   input   (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keyboard)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hasilnya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standard output (</a:t>
            </a:r>
            <a:r>
              <a:rPr lang="en-US" sz="2400" dirty="0" err="1" smtClean="0">
                <a:latin typeface="Comic Sans MS" pitchFamily="66" charset="0"/>
              </a:rPr>
              <a:t>layar</a:t>
            </a:r>
            <a:r>
              <a:rPr lang="en-US" sz="2400" dirty="0" smtClean="0">
                <a:latin typeface="Comic Sans MS" pitchFamily="66" charset="0"/>
              </a:rPr>
              <a:t>).  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filter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cat, sort, </a:t>
            </a:r>
            <a:r>
              <a:rPr lang="en-US" sz="2400" dirty="0" err="1" smtClean="0">
                <a:latin typeface="Comic Sans MS" pitchFamily="66" charset="0"/>
              </a:rPr>
              <a:t>grep</a:t>
            </a:r>
            <a:r>
              <a:rPr lang="en-US" sz="2400" dirty="0" smtClean="0">
                <a:latin typeface="Comic Sans MS" pitchFamily="66" charset="0"/>
              </a:rPr>
              <a:t>, pr, head, tail, paste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lainnya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sebuah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rangkaian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pipa</a:t>
            </a:r>
            <a:r>
              <a:rPr lang="en-US" sz="2400" dirty="0" smtClean="0">
                <a:latin typeface="Comic Sans MS" pitchFamily="66" charset="0"/>
              </a:rPr>
              <a:t> : </a:t>
            </a:r>
          </a:p>
          <a:p>
            <a:pPr algn="ctr">
              <a:buNone/>
            </a:pPr>
            <a:r>
              <a:rPr lang="en-US" sz="2400" dirty="0" smtClean="0">
                <a:latin typeface="Comic Sans MS" pitchFamily="66" charset="0"/>
              </a:rPr>
              <a:t>P1 | P2 | P3 ……. | P n-1  |  P n  </a:t>
            </a:r>
          </a:p>
          <a:p>
            <a:r>
              <a:rPr lang="en-US" sz="2400" dirty="0" err="1" smtClean="0">
                <a:latin typeface="Comic Sans MS" pitchFamily="66" charset="0"/>
              </a:rPr>
              <a:t>Maka</a:t>
            </a:r>
            <a:r>
              <a:rPr lang="en-US" sz="2400" dirty="0" smtClean="0">
                <a:latin typeface="Comic Sans MS" pitchFamily="66" charset="0"/>
              </a:rPr>
              <a:t> P 2  </a:t>
            </a:r>
            <a:r>
              <a:rPr lang="en-US" sz="2400" dirty="0" err="1" smtClean="0">
                <a:latin typeface="Comic Sans MS" pitchFamily="66" charset="0"/>
              </a:rPr>
              <a:t>sampai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dengan</a:t>
            </a:r>
            <a:r>
              <a:rPr lang="en-US" sz="2400" dirty="0" smtClean="0">
                <a:latin typeface="Comic Sans MS" pitchFamily="66" charset="0"/>
              </a:rPr>
              <a:t> P n-1  </a:t>
            </a:r>
            <a:r>
              <a:rPr lang="en-US" sz="2400" dirty="0" err="1" smtClean="0">
                <a:latin typeface="Comic Sans MS" pitchFamily="66" charset="0"/>
              </a:rPr>
              <a:t>mutlak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harus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utilitas</a:t>
            </a:r>
            <a:r>
              <a:rPr lang="en-US" sz="2400" dirty="0" smtClean="0">
                <a:latin typeface="Comic Sans MS" pitchFamily="66" charset="0"/>
              </a:rPr>
              <a:t> Linux yang </a:t>
            </a:r>
            <a:r>
              <a:rPr lang="en-US" sz="2400" dirty="0" err="1" smtClean="0">
                <a:latin typeface="Comic Sans MS" pitchFamily="66" charset="0"/>
              </a:rPr>
              <a:t>berfungsi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sebagai</a:t>
            </a:r>
            <a:r>
              <a:rPr lang="en-US" sz="2400" dirty="0" smtClean="0">
                <a:latin typeface="Comic Sans MS" pitchFamily="66" charset="0"/>
              </a:rPr>
              <a:t> filter.</a:t>
            </a:r>
          </a:p>
          <a:p>
            <a:r>
              <a:rPr lang="en-US" sz="2400" dirty="0" smtClean="0">
                <a:latin typeface="Comic Sans MS" pitchFamily="66" charset="0"/>
              </a:rPr>
              <a:t>P 1  (</a:t>
            </a:r>
            <a:r>
              <a:rPr lang="en-US" sz="2400" dirty="0" err="1" smtClean="0">
                <a:latin typeface="Comic Sans MS" pitchFamily="66" charset="0"/>
              </a:rPr>
              <a:t>awal</a:t>
            </a:r>
            <a:r>
              <a:rPr lang="en-US" sz="2400" dirty="0" smtClean="0">
                <a:latin typeface="Comic Sans MS" pitchFamily="66" charset="0"/>
              </a:rPr>
              <a:t>)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P n  (</a:t>
            </a:r>
            <a:r>
              <a:rPr lang="en-US" sz="2400" dirty="0" err="1" smtClean="0">
                <a:latin typeface="Comic Sans MS" pitchFamily="66" charset="0"/>
              </a:rPr>
              <a:t>terakhir</a:t>
            </a:r>
            <a:r>
              <a:rPr lang="en-US" sz="2400" dirty="0" smtClean="0">
                <a:latin typeface="Comic Sans MS" pitchFamily="66" charset="0"/>
              </a:rPr>
              <a:t>) </a:t>
            </a:r>
            <a:r>
              <a:rPr lang="en-US" sz="2400" dirty="0" err="1" smtClean="0">
                <a:latin typeface="Comic Sans MS" pitchFamily="66" charset="0"/>
              </a:rPr>
              <a:t>boleh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tidak</a:t>
            </a:r>
            <a:r>
              <a:rPr lang="en-US" sz="2400" dirty="0" smtClean="0">
                <a:latin typeface="Comic Sans MS" pitchFamily="66" charset="0"/>
              </a:rPr>
              <a:t> filter.</a:t>
            </a:r>
          </a:p>
          <a:p>
            <a:r>
              <a:rPr lang="en-US" sz="2400" dirty="0" err="1" smtClean="0">
                <a:latin typeface="Comic Sans MS" pitchFamily="66" charset="0"/>
              </a:rPr>
              <a:t>Utilitas</a:t>
            </a:r>
            <a:r>
              <a:rPr lang="en-US" sz="2400" dirty="0" smtClean="0">
                <a:latin typeface="Comic Sans MS" pitchFamily="66" charset="0"/>
              </a:rPr>
              <a:t> yang </a:t>
            </a:r>
            <a:r>
              <a:rPr lang="en-US" sz="2400" dirty="0" err="1" smtClean="0">
                <a:latin typeface="Comic Sans MS" pitchFamily="66" charset="0"/>
              </a:rPr>
              <a:t>bukan</a:t>
            </a:r>
            <a:r>
              <a:rPr lang="en-US" sz="2400" dirty="0" smtClean="0">
                <a:latin typeface="Comic Sans MS" pitchFamily="66" charset="0"/>
              </a:rPr>
              <a:t> filter </a:t>
            </a:r>
            <a:r>
              <a:rPr lang="en-US" sz="2400" dirty="0" err="1" smtClean="0">
                <a:latin typeface="Comic Sans MS" pitchFamily="66" charset="0"/>
              </a:rPr>
              <a:t>misalnya</a:t>
            </a:r>
            <a:r>
              <a:rPr lang="en-US" sz="2400" dirty="0" smtClean="0">
                <a:latin typeface="Comic Sans MS" pitchFamily="66" charset="0"/>
              </a:rPr>
              <a:t> who, </a:t>
            </a:r>
            <a:r>
              <a:rPr lang="en-US" sz="2400" dirty="0" err="1" smtClean="0">
                <a:latin typeface="Comic Sans MS" pitchFamily="66" charset="0"/>
              </a:rPr>
              <a:t>ls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ps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lp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lpr</a:t>
            </a:r>
            <a:r>
              <a:rPr lang="en-US" sz="2400" dirty="0" smtClean="0">
                <a:latin typeface="Comic Sans MS" pitchFamily="66" charset="0"/>
              </a:rPr>
              <a:t>, mail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lainnya</a:t>
            </a:r>
            <a:r>
              <a:rPr lang="en-US" sz="2400" dirty="0" smtClean="0">
                <a:latin typeface="Comic Sans MS" pitchFamily="66" charset="0"/>
              </a:rPr>
              <a:t>. 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mic Sans MS" pitchFamily="66" charset="0"/>
              </a:rPr>
              <a:t>Beberapa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Linux yang </a:t>
            </a:r>
            <a:r>
              <a:rPr lang="en-US" sz="2000" dirty="0" err="1" smtClean="0">
                <a:latin typeface="Comic Sans MS" pitchFamily="66" charset="0"/>
              </a:rPr>
              <a:t>digunakan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penyaringan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antara</a:t>
            </a:r>
            <a:r>
              <a:rPr lang="en-US" sz="2000" dirty="0" smtClean="0">
                <a:latin typeface="Comic Sans MS" pitchFamily="66" charset="0"/>
              </a:rPr>
              <a:t> lain : </a:t>
            </a:r>
          </a:p>
          <a:p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b="1" dirty="0" err="1" smtClean="0">
                <a:latin typeface="Comic Sans MS" pitchFamily="66" charset="0"/>
              </a:rPr>
              <a:t>grep</a:t>
            </a:r>
            <a:r>
              <a:rPr lang="en-US" sz="2000" b="1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Digunakan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menyaring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masukannya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menampilkan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baris-baris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hanya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mengandung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pola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ditentukan</a:t>
            </a:r>
            <a:r>
              <a:rPr lang="en-US" sz="2000" dirty="0" smtClean="0">
                <a:latin typeface="Comic Sans MS" pitchFamily="66" charset="0"/>
              </a:rPr>
              <a:t>.  </a:t>
            </a:r>
            <a:r>
              <a:rPr lang="en-US" sz="2000" dirty="0" err="1" smtClean="0">
                <a:latin typeface="Comic Sans MS" pitchFamily="66" charset="0"/>
              </a:rPr>
              <a:t>Pola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ini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disebut</a:t>
            </a:r>
            <a:r>
              <a:rPr lang="en-US" sz="2000" dirty="0" smtClean="0">
                <a:latin typeface="Comic Sans MS" pitchFamily="66" charset="0"/>
              </a:rPr>
              <a:t> regular expression. </a:t>
            </a:r>
          </a:p>
          <a:p>
            <a:pPr>
              <a:buNone/>
            </a:pP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b="1" dirty="0" err="1" smtClean="0">
                <a:latin typeface="Comic Sans MS" pitchFamily="66" charset="0"/>
              </a:rPr>
              <a:t>wc</a:t>
            </a:r>
            <a:r>
              <a:rPr lang="en-US" sz="2000" b="1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Digunakan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menghitung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jumlah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baris</a:t>
            </a:r>
            <a:r>
              <a:rPr lang="en-US" sz="2000" dirty="0" smtClean="0">
                <a:latin typeface="Comic Sans MS" pitchFamily="66" charset="0"/>
              </a:rPr>
              <a:t>,  </a:t>
            </a:r>
            <a:r>
              <a:rPr lang="en-US" sz="2000" dirty="0" err="1" smtClean="0">
                <a:latin typeface="Comic Sans MS" pitchFamily="66" charset="0"/>
              </a:rPr>
              <a:t>kata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karakter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baris-baris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masukan</a:t>
            </a:r>
            <a:r>
              <a:rPr lang="en-US" sz="2000" dirty="0" smtClean="0">
                <a:latin typeface="Comic Sans MS" pitchFamily="66" charset="0"/>
              </a:rPr>
              <a:t>  yang  </a:t>
            </a:r>
            <a:r>
              <a:rPr lang="en-US" sz="2000" dirty="0" err="1" smtClean="0">
                <a:latin typeface="Comic Sans MS" pitchFamily="66" charset="0"/>
              </a:rPr>
              <a:t>diberikan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kepadanya</a:t>
            </a:r>
            <a:r>
              <a:rPr lang="en-US" sz="2000" dirty="0" smtClean="0">
                <a:latin typeface="Comic Sans MS" pitchFamily="66" charset="0"/>
              </a:rPr>
              <a:t>.    </a:t>
            </a:r>
          </a:p>
          <a:p>
            <a:pPr>
              <a:buNone/>
            </a:pP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b="1" dirty="0" err="1" smtClean="0">
                <a:latin typeface="Comic Sans MS" pitchFamily="66" charset="0"/>
              </a:rPr>
              <a:t>uniq</a:t>
            </a:r>
            <a:r>
              <a:rPr lang="en-US" sz="2000" b="1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Digunakan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menghilangkan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baris-baris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berurutan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mengalami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duplikasi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biasanya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digabungkan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dalam</a:t>
            </a:r>
            <a:r>
              <a:rPr lang="en-US" sz="2000" dirty="0" smtClean="0">
                <a:latin typeface="Comic Sans MS" pitchFamily="66" charset="0"/>
              </a:rPr>
              <a:t> pipeline </a:t>
            </a:r>
            <a:r>
              <a:rPr lang="en-US" sz="2000" dirty="0" err="1" smtClean="0">
                <a:latin typeface="Comic Sans MS" pitchFamily="66" charset="0"/>
              </a:rPr>
              <a:t>dengan</a:t>
            </a:r>
            <a:r>
              <a:rPr lang="en-US" sz="2000" dirty="0" smtClean="0">
                <a:latin typeface="Comic Sans MS" pitchFamily="66" charset="0"/>
              </a:rPr>
              <a:t> sort. 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b="1" dirty="0" smtClean="0">
                <a:latin typeface="Comic Sans MS" pitchFamily="66" charset="0"/>
              </a:rPr>
              <a:t>sort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Digunakan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mengurutkan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masukannya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berdasarkan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urutan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nomor</a:t>
            </a:r>
            <a:r>
              <a:rPr lang="en-US" sz="2000" dirty="0" smtClean="0">
                <a:latin typeface="Comic Sans MS" pitchFamily="66" charset="0"/>
              </a:rPr>
              <a:t> ASCII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karakter</a:t>
            </a:r>
            <a:r>
              <a:rPr lang="en-US" sz="2000" dirty="0" smtClean="0">
                <a:latin typeface="Comic Sans MS" pitchFamily="66" charset="0"/>
              </a:rPr>
              <a:t>.  </a:t>
            </a:r>
          </a:p>
          <a:p>
            <a:pPr>
              <a:buNone/>
            </a:pPr>
            <a:endParaRPr lang="en-US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Perintah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b="1" dirty="0" smtClean="0">
                <a:latin typeface="Comic Sans MS" pitchFamily="66" charset="0"/>
              </a:rPr>
              <a:t>cut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Digunakan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mengambil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kolom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tertentu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baris-baris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masukannya</a:t>
            </a:r>
            <a:r>
              <a:rPr lang="en-US" sz="2000" dirty="0" smtClean="0">
                <a:latin typeface="Comic Sans MS" pitchFamily="66" charset="0"/>
              </a:rPr>
              <a:t>,  yang </a:t>
            </a:r>
            <a:r>
              <a:rPr lang="en-US" sz="2000" dirty="0" err="1" smtClean="0">
                <a:latin typeface="Comic Sans MS" pitchFamily="66" charset="0"/>
              </a:rPr>
              <a:t>ditentukan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option –c. </a:t>
            </a:r>
          </a:p>
          <a:p>
            <a:pPr>
              <a:buNone/>
            </a:pP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Format </a:t>
            </a:r>
            <a:r>
              <a:rPr lang="en-US" dirty="0" err="1" smtClean="0"/>
              <a:t>Instruksi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mic Sans MS" pitchFamily="66" charset="0"/>
              </a:rPr>
              <a:t>Instruksi</a:t>
            </a:r>
            <a:r>
              <a:rPr lang="en-US" dirty="0" smtClean="0">
                <a:latin typeface="Comic Sans MS" pitchFamily="66" charset="0"/>
              </a:rPr>
              <a:t> Linux </a:t>
            </a:r>
            <a:r>
              <a:rPr lang="en-US" dirty="0" err="1" smtClean="0">
                <a:latin typeface="Comic Sans MS" pitchFamily="66" charset="0"/>
              </a:rPr>
              <a:t>standar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format </a:t>
            </a:r>
            <a:r>
              <a:rPr lang="en-US" dirty="0" err="1" smtClean="0">
                <a:latin typeface="Comic Sans MS" pitchFamily="66" charset="0"/>
              </a:rPr>
              <a:t>sbb</a:t>
            </a:r>
            <a:r>
              <a:rPr lang="en-US" dirty="0" smtClean="0">
                <a:latin typeface="Comic Sans MS" pitchFamily="66" charset="0"/>
              </a:rPr>
              <a:t>: 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$ </a:t>
            </a:r>
            <a:r>
              <a:rPr lang="en-US" dirty="0" err="1" smtClean="0">
                <a:latin typeface="Comic Sans MS" pitchFamily="66" charset="0"/>
              </a:rPr>
              <a:t>NamaInstruksi</a:t>
            </a:r>
            <a:r>
              <a:rPr lang="en-US" dirty="0" smtClean="0">
                <a:latin typeface="Comic Sans MS" pitchFamily="66" charset="0"/>
              </a:rPr>
              <a:t> [</a:t>
            </a:r>
            <a:r>
              <a:rPr lang="en-US" dirty="0" err="1" smtClean="0">
                <a:latin typeface="Comic Sans MS" pitchFamily="66" charset="0"/>
              </a:rPr>
              <a:t>pilihan</a:t>
            </a:r>
            <a:r>
              <a:rPr lang="en-US" dirty="0" smtClean="0">
                <a:latin typeface="Comic Sans MS" pitchFamily="66" charset="0"/>
              </a:rPr>
              <a:t>] [</a:t>
            </a:r>
            <a:r>
              <a:rPr lang="en-US" dirty="0" err="1" smtClean="0">
                <a:latin typeface="Comic Sans MS" pitchFamily="66" charset="0"/>
              </a:rPr>
              <a:t>argumen</a:t>
            </a:r>
            <a:r>
              <a:rPr lang="en-US" dirty="0" smtClean="0">
                <a:latin typeface="Comic Sans MS" pitchFamily="66" charset="0"/>
              </a:rPr>
              <a:t>]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Comic Sans MS" pitchFamily="66" charset="0"/>
              </a:rPr>
              <a:t>Pilihan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option  yang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dimulai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tanda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– (minus).  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Comic Sans MS" pitchFamily="66" charset="0"/>
              </a:rPr>
              <a:t>Argumen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kosong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beberapa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argumen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(parameter). </a:t>
            </a:r>
          </a:p>
          <a:p>
            <a:pPr lvl="1"/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 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ls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tanpa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argumen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ls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–a      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pilihan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–a = all,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tanpa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argumen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ls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/bin    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tanpa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option,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argumen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/bin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ls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/bin /etc /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usr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3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argumen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ls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–l /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usr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          1 option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1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argumen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l = long list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ls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–la /bin /etc        2 option –l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–a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2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argumen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Manual </a:t>
            </a:r>
            <a:r>
              <a:rPr lang="en-US" dirty="0" err="1" smtClean="0"/>
              <a:t>dalam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Linux  </a:t>
            </a:r>
            <a:r>
              <a:rPr lang="en-US" dirty="0" err="1" smtClean="0">
                <a:latin typeface="Comic Sans MS" pitchFamily="66" charset="0"/>
              </a:rPr>
              <a:t>menyediakan</a:t>
            </a:r>
            <a:r>
              <a:rPr lang="en-US" dirty="0" smtClean="0">
                <a:latin typeface="Comic Sans MS" pitchFamily="66" charset="0"/>
              </a:rPr>
              <a:t>  manual  </a:t>
            </a:r>
            <a:r>
              <a:rPr lang="en-US" dirty="0" err="1" smtClean="0">
                <a:latin typeface="Comic Sans MS" pitchFamily="66" charset="0"/>
              </a:rPr>
              <a:t>secara</a:t>
            </a:r>
            <a:r>
              <a:rPr lang="en-US" dirty="0" smtClean="0">
                <a:latin typeface="Comic Sans MS" pitchFamily="66" charset="0"/>
              </a:rPr>
              <a:t>  on-line.</a:t>
            </a:r>
          </a:p>
          <a:p>
            <a:r>
              <a:rPr lang="en-US" dirty="0" err="1" smtClean="0">
                <a:latin typeface="Comic Sans MS" pitchFamily="66" charset="0"/>
              </a:rPr>
              <a:t>Beberapa</a:t>
            </a:r>
            <a:r>
              <a:rPr lang="en-US" dirty="0" smtClean="0">
                <a:latin typeface="Comic Sans MS" pitchFamily="66" charset="0"/>
              </a:rPr>
              <a:t>  </a:t>
            </a:r>
            <a:r>
              <a:rPr lang="en-US" dirty="0" err="1" smtClean="0">
                <a:latin typeface="Comic Sans MS" pitchFamily="66" charset="0"/>
              </a:rPr>
              <a:t>kunci</a:t>
            </a:r>
            <a:r>
              <a:rPr lang="en-US" dirty="0" smtClean="0">
                <a:latin typeface="Comic Sans MS" pitchFamily="66" charset="0"/>
              </a:rPr>
              <a:t>  keyboard  yang  </a:t>
            </a:r>
            <a:r>
              <a:rPr lang="en-US" dirty="0" err="1" smtClean="0">
                <a:latin typeface="Comic Sans MS" pitchFamily="66" charset="0"/>
              </a:rPr>
              <a:t>penting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dalam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manual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: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Q           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keluar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program man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&lt;Enter&gt;   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bawah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baris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per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baris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Spasi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&gt;   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bawah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, per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halaman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b            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kembali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atas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, 1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halaman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teks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     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mencari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teks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(string)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n             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meneruskan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pencarian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string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sebelumnya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: 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$man </a:t>
            </a:r>
            <a:r>
              <a:rPr lang="en-US" dirty="0" err="1" smtClean="0">
                <a:latin typeface="Comic Sans MS" pitchFamily="66" charset="0"/>
              </a:rPr>
              <a:t>ls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untuk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melihat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manual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perintah</a:t>
            </a:r>
            <a:r>
              <a:rPr lang="en-US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Wingdings" pitchFamily="2" charset="2"/>
              </a:rPr>
              <a:t>ls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Manual </a:t>
            </a:r>
            <a:r>
              <a:rPr lang="en-US" dirty="0" err="1" smtClean="0"/>
              <a:t>dalam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Manual </a:t>
            </a:r>
            <a:r>
              <a:rPr lang="en-US" dirty="0" err="1" smtClean="0">
                <a:latin typeface="Comic Sans MS" pitchFamily="66" charset="0"/>
              </a:rPr>
              <a:t>dibagi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atas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Bab-bab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sebagai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berikut</a:t>
            </a:r>
            <a:r>
              <a:rPr lang="en-US" dirty="0" smtClean="0">
                <a:latin typeface="Comic Sans MS" pitchFamily="66" charset="0"/>
              </a:rPr>
              <a:t> :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86000"/>
            <a:ext cx="4038600" cy="41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alias</a:t>
            </a:r>
            <a:r>
              <a:rPr lang="en-US" sz="2400" dirty="0" smtClean="0">
                <a:latin typeface="Comic Sans MS" pitchFamily="66" charset="0"/>
              </a:rPr>
              <a:t>  :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membuat</a:t>
            </a:r>
            <a:r>
              <a:rPr lang="en-US" sz="2400" dirty="0" smtClean="0">
                <a:latin typeface="Comic Sans MS" pitchFamily="66" charset="0"/>
              </a:rPr>
              <a:t> alias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alias</a:t>
            </a:r>
          </a:p>
          <a:p>
            <a:pPr marL="635000" indent="-255588">
              <a:buNone/>
            </a:pP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alias</a:t>
            </a:r>
          </a:p>
          <a:p>
            <a:pPr marL="635000" indent="-255588">
              <a:buNone/>
            </a:pP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 </a:t>
            </a:r>
          </a:p>
          <a:p>
            <a:pPr marL="635000" indent="-255588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alias</a:t>
            </a:r>
          </a:p>
          <a:p>
            <a:pPr marL="635000" indent="-255588"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alias d='dir'</a:t>
            </a:r>
          </a:p>
          <a:p>
            <a:pPr marL="635000" indent="-255588"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alias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ls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='/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usr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/bin/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ls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-l‘</a:t>
            </a:r>
          </a:p>
          <a:p>
            <a:pPr marL="635000" indent="-255588">
              <a:buNone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en-US" sz="2400" b="1" dirty="0" smtClean="0">
                <a:latin typeface="Comic Sans MS" pitchFamily="66" charset="0"/>
              </a:rPr>
              <a:t>cp</a:t>
            </a:r>
            <a:r>
              <a:rPr lang="en-US" sz="2400" dirty="0" smtClean="0">
                <a:latin typeface="Comic Sans MS" pitchFamily="66" charset="0"/>
              </a:rPr>
              <a:t>: Copy,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melakukan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copy file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cp [options] </a:t>
            </a:r>
            <a:r>
              <a:rPr lang="en-US" sz="2400" dirty="0" err="1" smtClean="0">
                <a:latin typeface="Comic Sans MS" pitchFamily="66" charset="0"/>
              </a:rPr>
              <a:t>file_sumber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file_tujuan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$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cp /data/mhs1/otomatis.sh /data/mhs2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/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 file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tujuan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sama</a:t>
            </a:r>
            <a:endParaRPr lang="en-US" sz="20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$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cp /data/mhs1/otomatis.sh /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data/mhs2/otomatis2.sh -&gt; file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</a:rPr>
              <a:t>tujuan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</a:rPr>
              <a:t>beda</a:t>
            </a:r>
            <a:endParaRPr lang="en-US" sz="20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0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635000" indent="-255588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marL="635000" indent="-255588">
              <a:buNone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latin typeface="Comic Sans MS" pitchFamily="66" charset="0"/>
              </a:rPr>
              <a:t>chown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Mengganti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kepemilikan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atas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chown</a:t>
            </a:r>
            <a:r>
              <a:rPr lang="en-US" sz="2400" dirty="0" smtClean="0">
                <a:latin typeface="Comic Sans MS" pitchFamily="66" charset="0"/>
              </a:rPr>
              <a:t> [options] </a:t>
            </a:r>
            <a:r>
              <a:rPr lang="en-US" sz="2400" dirty="0" err="1" smtClean="0">
                <a:latin typeface="Comic Sans MS" pitchFamily="66" charset="0"/>
              </a:rPr>
              <a:t>username:groupname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-laptop: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~#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</a:rPr>
              <a:t>chown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</a:rPr>
              <a:t>very:joni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 /data/otomatis.sh</a:t>
            </a:r>
          </a:p>
          <a:p>
            <a:pPr>
              <a:buNone/>
            </a:pPr>
            <a:endParaRPr lang="en-US" sz="20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chgrp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mengganti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grup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pemilik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suatu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endParaRPr lang="en-US" sz="2400" dirty="0" smtClean="0">
              <a:latin typeface="Comic Sans MS" pitchFamily="66" charset="0"/>
            </a:endParaRPr>
          </a:p>
          <a:p>
            <a:pPr marL="635000" indent="-255588">
              <a:buNone/>
            </a:pP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chgrp</a:t>
            </a:r>
            <a:r>
              <a:rPr lang="en-US" sz="2400" dirty="0" smtClean="0">
                <a:latin typeface="Comic Sans MS" pitchFamily="66" charset="0"/>
              </a:rPr>
              <a:t> [options] </a:t>
            </a:r>
            <a:r>
              <a:rPr lang="en-US" sz="2400" dirty="0" err="1" smtClean="0">
                <a:latin typeface="Comic Sans MS" pitchFamily="66" charset="0"/>
              </a:rPr>
              <a:t>groupname</a:t>
            </a:r>
            <a:endParaRPr lang="en-US" sz="2400" dirty="0" smtClean="0">
              <a:latin typeface="Comic Sans MS" pitchFamily="66" charset="0"/>
            </a:endParaRPr>
          </a:p>
          <a:p>
            <a:pPr marL="635000" indent="-255588">
              <a:buNone/>
            </a:pP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 marL="635000" indent="-255588"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~#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chgrp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dosen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/data/otomatis.sh</a:t>
            </a:r>
          </a:p>
          <a:p>
            <a:pPr marL="635000" indent="-255588">
              <a:buNone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344488" indent="-344488"/>
            <a:r>
              <a:rPr lang="en-US" sz="2400" b="1" dirty="0" smtClean="0">
                <a:latin typeface="Comic Sans MS" pitchFamily="66" charset="0"/>
              </a:rPr>
              <a:t>clear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membersihkan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tampilan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layar</a:t>
            </a:r>
            <a:r>
              <a:rPr lang="en-US" sz="2400" dirty="0" smtClean="0">
                <a:latin typeface="Comic Sans MS" pitchFamily="66" charset="0"/>
              </a:rPr>
              <a:t> monitor</a:t>
            </a:r>
          </a:p>
          <a:p>
            <a:pPr marL="344488" indent="-344488"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smtClean="0">
                <a:latin typeface="Comic Sans MS" pitchFamily="66" charset="0"/>
              </a:rPr>
              <a:t>clear  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Comic Sans MS" pitchFamily="66" charset="0"/>
                <a:sym typeface="Wingdings" pitchFamily="2" charset="2"/>
              </a:rPr>
              <a:t>cls</a:t>
            </a:r>
            <a:r>
              <a:rPr lang="en-US" sz="2400" smtClean="0">
                <a:latin typeface="Comic Sans MS" pitchFamily="66" charset="0"/>
                <a:sym typeface="Wingdings" pitchFamily="2" charset="2"/>
              </a:rPr>
              <a:t> (dos)</a:t>
            </a: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cat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suatu</a:t>
            </a:r>
            <a:r>
              <a:rPr lang="en-US" sz="2400" dirty="0" smtClean="0">
                <a:latin typeface="Comic Sans MS" pitchFamily="66" charset="0"/>
              </a:rPr>
              <a:t> file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cat </a:t>
            </a:r>
            <a:r>
              <a:rPr lang="en-US" sz="2400" dirty="0" err="1" smtClean="0">
                <a:latin typeface="Comic Sans MS" pitchFamily="66" charset="0"/>
              </a:rPr>
              <a:t>nama_file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cat myfile.txt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cd</a:t>
            </a:r>
            <a:r>
              <a:rPr lang="en-US" sz="2400" dirty="0" smtClean="0">
                <a:latin typeface="Comic Sans MS" pitchFamily="66" charset="0"/>
              </a:rPr>
              <a:t>: Change Directory,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berpindah</a:t>
            </a:r>
            <a:r>
              <a:rPr lang="en-US" sz="2400" dirty="0" smtClean="0">
                <a:latin typeface="Comic Sans MS" pitchFamily="66" charset="0"/>
              </a:rPr>
              <a:t>/</a:t>
            </a:r>
            <a:r>
              <a:rPr lang="en-US" sz="2400" dirty="0" err="1" smtClean="0">
                <a:latin typeface="Comic Sans MS" pitchFamily="66" charset="0"/>
              </a:rPr>
              <a:t>berganti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cd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nama_direktori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cd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praktikum</a:t>
            </a: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en-US" sz="2400" b="1" dirty="0" smtClean="0">
                <a:latin typeface="Comic Sans MS" pitchFamily="66" charset="0"/>
              </a:rPr>
              <a:t>cal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kalender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date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info </a:t>
            </a:r>
            <a:r>
              <a:rPr lang="en-US" sz="2400" dirty="0" err="1" smtClean="0">
                <a:latin typeface="Comic Sans MS" pitchFamily="66" charset="0"/>
              </a:rPr>
              <a:t>tanggal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waktu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saat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date</a:t>
            </a:r>
          </a:p>
          <a:p>
            <a:pPr>
              <a:buNone/>
            </a:pP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smtClean="0">
                <a:latin typeface="Comic Sans MS" pitchFamily="66" charset="0"/>
              </a:rPr>
              <a:t>file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melihat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tipe</a:t>
            </a:r>
            <a:r>
              <a:rPr lang="en-US" sz="2400" dirty="0" smtClean="0">
                <a:latin typeface="Comic Sans MS" pitchFamily="66" charset="0"/>
              </a:rPr>
              <a:t> file. 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file </a:t>
            </a:r>
            <a:r>
              <a:rPr lang="en-US" sz="2400" dirty="0" err="1" smtClean="0">
                <a:latin typeface="Comic Sans MS" pitchFamily="66" charset="0"/>
              </a:rPr>
              <a:t>nama_file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file index.html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index.html: HTML document text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ls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suatu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ls</a:t>
            </a:r>
            <a:r>
              <a:rPr lang="en-US" sz="2400" dirty="0" smtClean="0">
                <a:latin typeface="Comic Sans MS" pitchFamily="66" charset="0"/>
              </a:rPr>
              <a:t> [options] </a:t>
            </a:r>
            <a:r>
              <a:rPr lang="en-US" sz="2400" dirty="0" err="1" smtClean="0">
                <a:latin typeface="Comic Sans MS" pitchFamily="66" charset="0"/>
              </a:rPr>
              <a:t>nama_file_atau_direktori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</a:t>
            </a:r>
            <a:r>
              <a:rPr lang="en-US" sz="2400" dirty="0" err="1" smtClean="0">
                <a:latin typeface="Comic Sans MS" pitchFamily="66" charset="0"/>
              </a:rPr>
              <a:t>ls</a:t>
            </a:r>
            <a:r>
              <a:rPr lang="en-US" sz="2400" dirty="0" smtClean="0">
                <a:latin typeface="Comic Sans MS" pitchFamily="66" charset="0"/>
              </a:rPr>
              <a:t> -l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total 60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drwxr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xr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-x 2 very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4096 2010-09-13 14:48 Desktop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drwxr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xr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-x 2 very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4096 2010-08-20 13:08 Documents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drwxr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xr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-x 2 very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4096 2010-09-13 11:46 Downloads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less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suatu</a:t>
            </a:r>
            <a:r>
              <a:rPr lang="en-US" sz="2400" dirty="0" smtClean="0">
                <a:latin typeface="Comic Sans MS" pitchFamily="66" charset="0"/>
              </a:rPr>
              <a:t> file. </a:t>
            </a:r>
            <a:r>
              <a:rPr lang="en-US" sz="2400" dirty="0" err="1" smtClean="0">
                <a:latin typeface="Comic Sans MS" pitchFamily="66" charset="0"/>
              </a:rPr>
              <a:t>Dengan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perintah</a:t>
            </a:r>
            <a:r>
              <a:rPr lang="en-US" sz="2400" dirty="0" smtClean="0">
                <a:latin typeface="Comic Sans MS" pitchFamily="66" charset="0"/>
              </a:rPr>
              <a:t> “less”, </a:t>
            </a:r>
            <a:r>
              <a:rPr lang="en-US" sz="2400" dirty="0" err="1" smtClean="0">
                <a:latin typeface="Comic Sans MS" pitchFamily="66" charset="0"/>
              </a:rPr>
              <a:t>saat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menampilkan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suatu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maka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terbuka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</a:t>
            </a:r>
            <a:r>
              <a:rPr lang="en-US" sz="2400" dirty="0" smtClean="0">
                <a:latin typeface="Comic Sans MS" pitchFamily="66" charset="0"/>
              </a:rPr>
              <a:t> scroll-up &amp; scroll-down.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less </a:t>
            </a:r>
            <a:r>
              <a:rPr lang="en-US" sz="2400" dirty="0" err="1" smtClean="0">
                <a:latin typeface="Comic Sans MS" pitchFamily="66" charset="0"/>
              </a:rPr>
              <a:t>nama_file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less index.html</a:t>
            </a:r>
          </a:p>
          <a:p>
            <a:pPr>
              <a:buNone/>
            </a:pP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mkdir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Membuat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mkdir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nama_direktori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mkdir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praktikum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mv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memindahkan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mengganti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nama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suatu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u="sng" dirty="0" smtClean="0">
                <a:latin typeface="Comic Sans MS" pitchFamily="66" charset="0"/>
              </a:rPr>
              <a:t>Syntax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1900" dirty="0" err="1" smtClean="0">
                <a:latin typeface="Comic Sans MS" pitchFamily="66" charset="0"/>
              </a:rPr>
              <a:t>mv</a:t>
            </a:r>
            <a:r>
              <a:rPr lang="en-US" sz="1900" dirty="0" smtClean="0">
                <a:latin typeface="Comic Sans MS" pitchFamily="66" charset="0"/>
              </a:rPr>
              <a:t> </a:t>
            </a:r>
            <a:r>
              <a:rPr lang="en-US" sz="1900" dirty="0" err="1" smtClean="0">
                <a:latin typeface="Comic Sans MS" pitchFamily="66" charset="0"/>
              </a:rPr>
              <a:t>file_atau_direktori_sumber</a:t>
            </a:r>
            <a:r>
              <a:rPr lang="en-US" sz="1900" dirty="0" smtClean="0">
                <a:latin typeface="Comic Sans MS" pitchFamily="66" charset="0"/>
              </a:rPr>
              <a:t>  </a:t>
            </a:r>
            <a:r>
              <a:rPr lang="en-US" sz="1900" dirty="0" err="1" smtClean="0">
                <a:latin typeface="Comic Sans MS" pitchFamily="66" charset="0"/>
              </a:rPr>
              <a:t>file_atau_direktori_tujuan</a:t>
            </a:r>
            <a:endParaRPr lang="en-US" sz="19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very@very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-laptop: ~$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mv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guitar.txt 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</a:rPr>
              <a:t>praktikum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422</TotalTime>
  <Words>721</Words>
  <Application>Microsoft Office PowerPoint</Application>
  <PresentationFormat>On-screen Show (4:3)</PresentationFormat>
  <Paragraphs>220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Perintah Dasar &amp; Operasi I/O</vt:lpstr>
      <vt:lpstr> Format Instruksi Linux</vt:lpstr>
      <vt:lpstr>Manual dalam Linux</vt:lpstr>
      <vt:lpstr>Manual dalam Linux</vt:lpstr>
      <vt:lpstr>Perintah Dasar di Linux</vt:lpstr>
      <vt:lpstr>Perintah Dasar di Linux</vt:lpstr>
      <vt:lpstr>Perintah Dasar di Linux</vt:lpstr>
      <vt:lpstr>Perintah Dasar di Linux</vt:lpstr>
      <vt:lpstr>Perintah Dasar di Linux</vt:lpstr>
      <vt:lpstr>Perintah Dasar di Linux</vt:lpstr>
      <vt:lpstr>Perintah Dasar di Linux</vt:lpstr>
      <vt:lpstr> PROSES I/O Linux  </vt:lpstr>
      <vt:lpstr>Konteks input/output Linux adalah : </vt:lpstr>
      <vt:lpstr>File Descriptor</vt:lpstr>
      <vt:lpstr>Pembelokan (Redirection)</vt:lpstr>
      <vt:lpstr>Pipa (Pipeline) </vt:lpstr>
      <vt:lpstr>Filter</vt:lpstr>
      <vt:lpstr>Filter</vt:lpstr>
      <vt:lpstr>Filter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Dasar Linux</dc:title>
  <dc:creator>very</dc:creator>
  <cp:lastModifiedBy>NOTEBOOK</cp:lastModifiedBy>
  <cp:revision>108</cp:revision>
  <dcterms:created xsi:type="dcterms:W3CDTF">2006-08-16T00:00:00Z</dcterms:created>
  <dcterms:modified xsi:type="dcterms:W3CDTF">2013-10-02T01:31:55Z</dcterms:modified>
</cp:coreProperties>
</file>